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1"/>
  </p:notesMasterIdLst>
  <p:handoutMasterIdLst>
    <p:handoutMasterId r:id="rId12"/>
  </p:handoutMasterIdLst>
  <p:sldIdLst>
    <p:sldId id="256" r:id="rId2"/>
    <p:sldId id="285" r:id="rId3"/>
    <p:sldId id="288" r:id="rId4"/>
    <p:sldId id="286" r:id="rId5"/>
    <p:sldId id="279" r:id="rId6"/>
    <p:sldId id="266" r:id="rId7"/>
    <p:sldId id="289" r:id="rId8"/>
    <p:sldId id="278" r:id="rId9"/>
    <p:sldId id="280"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B2F7"/>
    <a:srgbClr val="5F9ADD"/>
    <a:srgbClr val="B5483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1EC76-D8C1-414C-ACEB-0827A9867190}" v="325" dt="2020-09-14T10:15:08.718"/>
    <p1510:client id="{9860B34A-74CB-E849-A540-42199036A1BD}" v="241" dt="2020-09-15T09:28:29.088"/>
    <p1510:client id="{C5882574-5FF1-5348-98C5-24294523C01A}" v="59" dt="2020-09-14T11:14:04.501"/>
    <p1510:client id="{D11750D4-C241-7045-8A19-DB211A1E22F0}" v="799" dt="2020-09-15T08:04:23.868"/>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3"/>
  </p:normalViewPr>
  <p:slideViewPr>
    <p:cSldViewPr snapToGrid="0">
      <p:cViewPr varScale="1">
        <p:scale>
          <a:sx n="117" d="100"/>
          <a:sy n="117" d="100"/>
        </p:scale>
        <p:origin x="368" y="1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manuel Ren" userId="757b8aa8dab22915" providerId="LiveId" clId="{9860B34A-74CB-E849-A540-42199036A1BD}"/>
    <pc:docChg chg="undo custSel addSld delSld modSld sldOrd delMainMaster modMainMaster">
      <pc:chgData name="Emmanuel Ren" userId="757b8aa8dab22915" providerId="LiveId" clId="{9860B34A-74CB-E849-A540-42199036A1BD}" dt="2020-09-15T09:28:29.088" v="289" actId="20577"/>
      <pc:docMkLst>
        <pc:docMk/>
      </pc:docMkLst>
      <pc:sldChg chg="addSp delSp modSp mod modTransition delAnim modAnim">
        <pc:chgData name="Emmanuel Ren" userId="757b8aa8dab22915" providerId="LiveId" clId="{9860B34A-74CB-E849-A540-42199036A1BD}" dt="2020-09-14T14:19:41.289" v="92" actId="20577"/>
        <pc:sldMkLst>
          <pc:docMk/>
          <pc:sldMk cId="360618227" sldId="266"/>
        </pc:sldMkLst>
        <pc:spChg chg="mod">
          <ac:chgData name="Emmanuel Ren" userId="757b8aa8dab22915" providerId="LiveId" clId="{9860B34A-74CB-E849-A540-42199036A1BD}" dt="2020-09-14T13:57:00.110" v="71" actId="1076"/>
          <ac:spMkLst>
            <pc:docMk/>
            <pc:sldMk cId="360618227" sldId="266"/>
            <ac:spMk id="2" creationId="{1AF33933-681C-5442-BEEE-99A2B1A03C82}"/>
          </ac:spMkLst>
        </pc:spChg>
        <pc:spChg chg="mod topLvl">
          <ac:chgData name="Emmanuel Ren" userId="757b8aa8dab22915" providerId="LiveId" clId="{9860B34A-74CB-E849-A540-42199036A1BD}" dt="2020-09-14T13:51:05.225" v="50" actId="165"/>
          <ac:spMkLst>
            <pc:docMk/>
            <pc:sldMk cId="360618227" sldId="266"/>
            <ac:spMk id="25" creationId="{E0ADD163-FFD2-483D-9514-1B4A7AAAF5C7}"/>
          </ac:spMkLst>
        </pc:spChg>
        <pc:spChg chg="mod topLvl">
          <ac:chgData name="Emmanuel Ren" userId="757b8aa8dab22915" providerId="LiveId" clId="{9860B34A-74CB-E849-A540-42199036A1BD}" dt="2020-09-14T13:51:05.225" v="50" actId="165"/>
          <ac:spMkLst>
            <pc:docMk/>
            <pc:sldMk cId="360618227" sldId="266"/>
            <ac:spMk id="33" creationId="{C09D7263-FCE7-4B75-8D3A-244078632527}"/>
          </ac:spMkLst>
        </pc:spChg>
        <pc:spChg chg="mod topLvl">
          <ac:chgData name="Emmanuel Ren" userId="757b8aa8dab22915" providerId="LiveId" clId="{9860B34A-74CB-E849-A540-42199036A1BD}" dt="2020-09-14T13:51:05.225" v="50" actId="165"/>
          <ac:spMkLst>
            <pc:docMk/>
            <pc:sldMk cId="360618227" sldId="266"/>
            <ac:spMk id="67" creationId="{D669C905-B2CF-49B0-95D0-3E91B25A322A}"/>
          </ac:spMkLst>
        </pc:spChg>
        <pc:spChg chg="mod topLvl">
          <ac:chgData name="Emmanuel Ren" userId="757b8aa8dab22915" providerId="LiveId" clId="{9860B34A-74CB-E849-A540-42199036A1BD}" dt="2020-09-14T13:51:05.225" v="50" actId="165"/>
          <ac:spMkLst>
            <pc:docMk/>
            <pc:sldMk cId="360618227" sldId="266"/>
            <ac:spMk id="68" creationId="{268769A0-E4AA-4067-97B8-B9269327A503}"/>
          </ac:spMkLst>
        </pc:spChg>
        <pc:spChg chg="mod topLvl">
          <ac:chgData name="Emmanuel Ren" userId="757b8aa8dab22915" providerId="LiveId" clId="{9860B34A-74CB-E849-A540-42199036A1BD}" dt="2020-09-14T14:19:38.721" v="91" actId="20577"/>
          <ac:spMkLst>
            <pc:docMk/>
            <pc:sldMk cId="360618227" sldId="266"/>
            <ac:spMk id="69" creationId="{97794B4D-CE87-411B-B0EB-89167F6354F6}"/>
          </ac:spMkLst>
        </pc:spChg>
        <pc:spChg chg="mod topLvl">
          <ac:chgData name="Emmanuel Ren" userId="757b8aa8dab22915" providerId="LiveId" clId="{9860B34A-74CB-E849-A540-42199036A1BD}" dt="2020-09-14T13:51:05.225" v="50" actId="165"/>
          <ac:spMkLst>
            <pc:docMk/>
            <pc:sldMk cId="360618227" sldId="266"/>
            <ac:spMk id="73" creationId="{526752B6-9A58-41C1-97CF-33E72D85B442}"/>
          </ac:spMkLst>
        </pc:spChg>
        <pc:spChg chg="mod topLvl">
          <ac:chgData name="Emmanuel Ren" userId="757b8aa8dab22915" providerId="LiveId" clId="{9860B34A-74CB-E849-A540-42199036A1BD}" dt="2020-09-14T13:51:05.225" v="50" actId="165"/>
          <ac:spMkLst>
            <pc:docMk/>
            <pc:sldMk cId="360618227" sldId="266"/>
            <ac:spMk id="76" creationId="{969763B1-80E6-4519-A465-7D3C0ECD7F41}"/>
          </ac:spMkLst>
        </pc:spChg>
        <pc:spChg chg="mod topLvl">
          <ac:chgData name="Emmanuel Ren" userId="757b8aa8dab22915" providerId="LiveId" clId="{9860B34A-74CB-E849-A540-42199036A1BD}" dt="2020-09-14T13:51:05.225" v="50" actId="165"/>
          <ac:spMkLst>
            <pc:docMk/>
            <pc:sldMk cId="360618227" sldId="266"/>
            <ac:spMk id="77" creationId="{34743107-F0C5-4650-8C97-A28CB7E48456}"/>
          </ac:spMkLst>
        </pc:spChg>
        <pc:spChg chg="mod topLvl">
          <ac:chgData name="Emmanuel Ren" userId="757b8aa8dab22915" providerId="LiveId" clId="{9860B34A-74CB-E849-A540-42199036A1BD}" dt="2020-09-14T13:51:05.225" v="50" actId="165"/>
          <ac:spMkLst>
            <pc:docMk/>
            <pc:sldMk cId="360618227" sldId="266"/>
            <ac:spMk id="78" creationId="{10F78EB0-5F19-42EE-A2CB-003BFA07974A}"/>
          </ac:spMkLst>
        </pc:spChg>
        <pc:spChg chg="mod topLvl">
          <ac:chgData name="Emmanuel Ren" userId="757b8aa8dab22915" providerId="LiveId" clId="{9860B34A-74CB-E849-A540-42199036A1BD}" dt="2020-09-14T13:51:05.225" v="50" actId="165"/>
          <ac:spMkLst>
            <pc:docMk/>
            <pc:sldMk cId="360618227" sldId="266"/>
            <ac:spMk id="79" creationId="{F099E44D-D052-414F-9276-F6A282A2DE3A}"/>
          </ac:spMkLst>
        </pc:spChg>
        <pc:spChg chg="mod topLvl">
          <ac:chgData name="Emmanuel Ren" userId="757b8aa8dab22915" providerId="LiveId" clId="{9860B34A-74CB-E849-A540-42199036A1BD}" dt="2020-09-14T13:51:05.225" v="50" actId="165"/>
          <ac:spMkLst>
            <pc:docMk/>
            <pc:sldMk cId="360618227" sldId="266"/>
            <ac:spMk id="80" creationId="{047A0DC1-7F81-436B-8124-9FAB1764EAC8}"/>
          </ac:spMkLst>
        </pc:spChg>
        <pc:spChg chg="mod topLvl">
          <ac:chgData name="Emmanuel Ren" userId="757b8aa8dab22915" providerId="LiveId" clId="{9860B34A-74CB-E849-A540-42199036A1BD}" dt="2020-09-14T14:19:36.761" v="90" actId="20577"/>
          <ac:spMkLst>
            <pc:docMk/>
            <pc:sldMk cId="360618227" sldId="266"/>
            <ac:spMk id="81" creationId="{FBEA609B-B3C1-4A6D-9A1D-7889257BCE31}"/>
          </ac:spMkLst>
        </pc:spChg>
        <pc:spChg chg="mod topLvl">
          <ac:chgData name="Emmanuel Ren" userId="757b8aa8dab22915" providerId="LiveId" clId="{9860B34A-74CB-E849-A540-42199036A1BD}" dt="2020-09-14T13:51:05.225" v="50" actId="165"/>
          <ac:spMkLst>
            <pc:docMk/>
            <pc:sldMk cId="360618227" sldId="266"/>
            <ac:spMk id="82" creationId="{30A967FA-B129-4996-97B2-1FDAFAAA5873}"/>
          </ac:spMkLst>
        </pc:spChg>
        <pc:spChg chg="mod topLvl">
          <ac:chgData name="Emmanuel Ren" userId="757b8aa8dab22915" providerId="LiveId" clId="{9860B34A-74CB-E849-A540-42199036A1BD}" dt="2020-09-14T13:51:05.225" v="50" actId="165"/>
          <ac:spMkLst>
            <pc:docMk/>
            <pc:sldMk cId="360618227" sldId="266"/>
            <ac:spMk id="83" creationId="{BA33B702-2C3E-4434-9DC4-F82B1DE85C4D}"/>
          </ac:spMkLst>
        </pc:spChg>
        <pc:spChg chg="mod topLvl">
          <ac:chgData name="Emmanuel Ren" userId="757b8aa8dab22915" providerId="LiveId" clId="{9860B34A-74CB-E849-A540-42199036A1BD}" dt="2020-09-14T13:51:05.225" v="50" actId="165"/>
          <ac:spMkLst>
            <pc:docMk/>
            <pc:sldMk cId="360618227" sldId="266"/>
            <ac:spMk id="94" creationId="{54873D7B-692C-4B5D-8648-0B6A8B8B9C73}"/>
          </ac:spMkLst>
        </pc:spChg>
        <pc:spChg chg="mod topLvl">
          <ac:chgData name="Emmanuel Ren" userId="757b8aa8dab22915" providerId="LiveId" clId="{9860B34A-74CB-E849-A540-42199036A1BD}" dt="2020-09-14T13:51:05.225" v="50" actId="165"/>
          <ac:spMkLst>
            <pc:docMk/>
            <pc:sldMk cId="360618227" sldId="266"/>
            <ac:spMk id="95" creationId="{41277350-2C3D-4860-976D-057911173102}"/>
          </ac:spMkLst>
        </pc:spChg>
        <pc:spChg chg="mod topLvl">
          <ac:chgData name="Emmanuel Ren" userId="757b8aa8dab22915" providerId="LiveId" clId="{9860B34A-74CB-E849-A540-42199036A1BD}" dt="2020-09-14T13:51:05.225" v="50" actId="165"/>
          <ac:spMkLst>
            <pc:docMk/>
            <pc:sldMk cId="360618227" sldId="266"/>
            <ac:spMk id="96" creationId="{14F01F90-CDFF-4902-988A-691BCD3E4EB4}"/>
          </ac:spMkLst>
        </pc:spChg>
        <pc:spChg chg="mod topLvl">
          <ac:chgData name="Emmanuel Ren" userId="757b8aa8dab22915" providerId="LiveId" clId="{9860B34A-74CB-E849-A540-42199036A1BD}" dt="2020-09-14T14:19:41.289" v="92" actId="20577"/>
          <ac:spMkLst>
            <pc:docMk/>
            <pc:sldMk cId="360618227" sldId="266"/>
            <ac:spMk id="97" creationId="{E758C2D9-EA4B-4F1B-BF08-9BD109F9351E}"/>
          </ac:spMkLst>
        </pc:spChg>
        <pc:spChg chg="mod topLvl">
          <ac:chgData name="Emmanuel Ren" userId="757b8aa8dab22915" providerId="LiveId" clId="{9860B34A-74CB-E849-A540-42199036A1BD}" dt="2020-09-14T13:51:05.225" v="50" actId="165"/>
          <ac:spMkLst>
            <pc:docMk/>
            <pc:sldMk cId="360618227" sldId="266"/>
            <ac:spMk id="98" creationId="{62007C24-2476-4843-A840-FD34A0B9B01D}"/>
          </ac:spMkLst>
        </pc:spChg>
        <pc:spChg chg="mod topLvl">
          <ac:chgData name="Emmanuel Ren" userId="757b8aa8dab22915" providerId="LiveId" clId="{9860B34A-74CB-E849-A540-42199036A1BD}" dt="2020-09-14T13:51:05.225" v="50" actId="165"/>
          <ac:spMkLst>
            <pc:docMk/>
            <pc:sldMk cId="360618227" sldId="266"/>
            <ac:spMk id="99" creationId="{D5DFC272-1860-4BB0-B276-E3021DEE6861}"/>
          </ac:spMkLst>
        </pc:spChg>
        <pc:spChg chg="mod topLvl">
          <ac:chgData name="Emmanuel Ren" userId="757b8aa8dab22915" providerId="LiveId" clId="{9860B34A-74CB-E849-A540-42199036A1BD}" dt="2020-09-14T13:51:05.225" v="50" actId="165"/>
          <ac:spMkLst>
            <pc:docMk/>
            <pc:sldMk cId="360618227" sldId="266"/>
            <ac:spMk id="100" creationId="{3C4282F0-BC29-437C-99B0-40387BDD118A}"/>
          </ac:spMkLst>
        </pc:spChg>
        <pc:spChg chg="mod topLvl">
          <ac:chgData name="Emmanuel Ren" userId="757b8aa8dab22915" providerId="LiveId" clId="{9860B34A-74CB-E849-A540-42199036A1BD}" dt="2020-09-14T13:51:05.225" v="50" actId="165"/>
          <ac:spMkLst>
            <pc:docMk/>
            <pc:sldMk cId="360618227" sldId="266"/>
            <ac:spMk id="101" creationId="{B6E1834A-3A2E-4D36-BFE6-ABDAA205471B}"/>
          </ac:spMkLst>
        </pc:spChg>
        <pc:spChg chg="mod topLvl">
          <ac:chgData name="Emmanuel Ren" userId="757b8aa8dab22915" providerId="LiveId" clId="{9860B34A-74CB-E849-A540-42199036A1BD}" dt="2020-09-14T13:51:05.225" v="50" actId="165"/>
          <ac:spMkLst>
            <pc:docMk/>
            <pc:sldMk cId="360618227" sldId="266"/>
            <ac:spMk id="102" creationId="{2DFC6928-B922-4AE2-ABD4-49FA3EF80600}"/>
          </ac:spMkLst>
        </pc:spChg>
        <pc:spChg chg="mod topLvl">
          <ac:chgData name="Emmanuel Ren" userId="757b8aa8dab22915" providerId="LiveId" clId="{9860B34A-74CB-E849-A540-42199036A1BD}" dt="2020-09-14T13:51:05.225" v="50" actId="165"/>
          <ac:spMkLst>
            <pc:docMk/>
            <pc:sldMk cId="360618227" sldId="266"/>
            <ac:spMk id="103" creationId="{B4CB665C-16FC-4000-95B1-A7AD19457195}"/>
          </ac:spMkLst>
        </pc:spChg>
        <pc:spChg chg="mod topLvl">
          <ac:chgData name="Emmanuel Ren" userId="757b8aa8dab22915" providerId="LiveId" clId="{9860B34A-74CB-E849-A540-42199036A1BD}" dt="2020-09-14T13:51:05.225" v="50" actId="165"/>
          <ac:spMkLst>
            <pc:docMk/>
            <pc:sldMk cId="360618227" sldId="266"/>
            <ac:spMk id="105" creationId="{52D2B2E2-1B35-442F-8F76-471E42E38634}"/>
          </ac:spMkLst>
        </pc:spChg>
        <pc:spChg chg="mod topLvl">
          <ac:chgData name="Emmanuel Ren" userId="757b8aa8dab22915" providerId="LiveId" clId="{9860B34A-74CB-E849-A540-42199036A1BD}" dt="2020-09-14T13:51:05.225" v="50" actId="165"/>
          <ac:spMkLst>
            <pc:docMk/>
            <pc:sldMk cId="360618227" sldId="266"/>
            <ac:spMk id="106" creationId="{A73A1D3B-7331-432A-A20C-0F3AEA443F8B}"/>
          </ac:spMkLst>
        </pc:spChg>
        <pc:spChg chg="mod topLvl">
          <ac:chgData name="Emmanuel Ren" userId="757b8aa8dab22915" providerId="LiveId" clId="{9860B34A-74CB-E849-A540-42199036A1BD}" dt="2020-09-14T13:51:16.994" v="55" actId="1035"/>
          <ac:spMkLst>
            <pc:docMk/>
            <pc:sldMk cId="360618227" sldId="266"/>
            <ac:spMk id="107" creationId="{922C8607-AA17-40DF-8504-E6503047ECA7}"/>
          </ac:spMkLst>
        </pc:spChg>
        <pc:spChg chg="mod topLvl">
          <ac:chgData name="Emmanuel Ren" userId="757b8aa8dab22915" providerId="LiveId" clId="{9860B34A-74CB-E849-A540-42199036A1BD}" dt="2020-09-14T13:51:16.994" v="55" actId="1035"/>
          <ac:spMkLst>
            <pc:docMk/>
            <pc:sldMk cId="360618227" sldId="266"/>
            <ac:spMk id="108" creationId="{0B4F3D7A-3D0E-4544-8DA4-64CC97B90D91}"/>
          </ac:spMkLst>
        </pc:spChg>
        <pc:spChg chg="mod topLvl">
          <ac:chgData name="Emmanuel Ren" userId="757b8aa8dab22915" providerId="LiveId" clId="{9860B34A-74CB-E849-A540-42199036A1BD}" dt="2020-09-14T13:51:16.994" v="55" actId="1035"/>
          <ac:spMkLst>
            <pc:docMk/>
            <pc:sldMk cId="360618227" sldId="266"/>
            <ac:spMk id="109" creationId="{DAA0D170-6D25-4C53-BBD5-70BB50585161}"/>
          </ac:spMkLst>
        </pc:spChg>
        <pc:spChg chg="mod topLvl">
          <ac:chgData name="Emmanuel Ren" userId="757b8aa8dab22915" providerId="LiveId" clId="{9860B34A-74CB-E849-A540-42199036A1BD}" dt="2020-09-14T13:51:16.994" v="55" actId="1035"/>
          <ac:spMkLst>
            <pc:docMk/>
            <pc:sldMk cId="360618227" sldId="266"/>
            <ac:spMk id="110" creationId="{7E361301-C509-48EB-BC73-2E31E5C33EC0}"/>
          </ac:spMkLst>
        </pc:spChg>
        <pc:spChg chg="mod topLvl">
          <ac:chgData name="Emmanuel Ren" userId="757b8aa8dab22915" providerId="LiveId" clId="{9860B34A-74CB-E849-A540-42199036A1BD}" dt="2020-09-14T13:51:16.994" v="55" actId="1035"/>
          <ac:spMkLst>
            <pc:docMk/>
            <pc:sldMk cId="360618227" sldId="266"/>
            <ac:spMk id="111" creationId="{5AFBEA64-A39D-4560-8392-E95FDB3D4D13}"/>
          </ac:spMkLst>
        </pc:spChg>
        <pc:spChg chg="mod topLvl">
          <ac:chgData name="Emmanuel Ren" userId="757b8aa8dab22915" providerId="LiveId" clId="{9860B34A-74CB-E849-A540-42199036A1BD}" dt="2020-09-14T13:51:16.994" v="55" actId="1035"/>
          <ac:spMkLst>
            <pc:docMk/>
            <pc:sldMk cId="360618227" sldId="266"/>
            <ac:spMk id="112" creationId="{5682C48B-92FB-4AFD-9DDC-2AA083A71836}"/>
          </ac:spMkLst>
        </pc:spChg>
        <pc:spChg chg="mod topLvl">
          <ac:chgData name="Emmanuel Ren" userId="757b8aa8dab22915" providerId="LiveId" clId="{9860B34A-74CB-E849-A540-42199036A1BD}" dt="2020-09-14T13:51:05.225" v="50" actId="165"/>
          <ac:spMkLst>
            <pc:docMk/>
            <pc:sldMk cId="360618227" sldId="266"/>
            <ac:spMk id="113" creationId="{51AE2E97-AFA8-4C30-A659-C5BE920526D9}"/>
          </ac:spMkLst>
        </pc:spChg>
        <pc:spChg chg="mod topLvl">
          <ac:chgData name="Emmanuel Ren" userId="757b8aa8dab22915" providerId="LiveId" clId="{9860B34A-74CB-E849-A540-42199036A1BD}" dt="2020-09-14T13:51:05.225" v="50" actId="165"/>
          <ac:spMkLst>
            <pc:docMk/>
            <pc:sldMk cId="360618227" sldId="266"/>
            <ac:spMk id="114" creationId="{5558011C-C0FE-4134-B325-B686E646912B}"/>
          </ac:spMkLst>
        </pc:spChg>
        <pc:spChg chg="mod topLvl">
          <ac:chgData name="Emmanuel Ren" userId="757b8aa8dab22915" providerId="LiveId" clId="{9860B34A-74CB-E849-A540-42199036A1BD}" dt="2020-09-14T13:51:05.225" v="50" actId="165"/>
          <ac:spMkLst>
            <pc:docMk/>
            <pc:sldMk cId="360618227" sldId="266"/>
            <ac:spMk id="115" creationId="{DFB80E54-EF06-42C4-8331-E6D719726898}"/>
          </ac:spMkLst>
        </pc:spChg>
        <pc:spChg chg="mod topLvl">
          <ac:chgData name="Emmanuel Ren" userId="757b8aa8dab22915" providerId="LiveId" clId="{9860B34A-74CB-E849-A540-42199036A1BD}" dt="2020-09-14T13:51:05.225" v="50" actId="165"/>
          <ac:spMkLst>
            <pc:docMk/>
            <pc:sldMk cId="360618227" sldId="266"/>
            <ac:spMk id="116" creationId="{3BC44A3F-CAFE-45CF-B421-6F87B91D3A92}"/>
          </ac:spMkLst>
        </pc:spChg>
        <pc:spChg chg="mod topLvl">
          <ac:chgData name="Emmanuel Ren" userId="757b8aa8dab22915" providerId="LiveId" clId="{9860B34A-74CB-E849-A540-42199036A1BD}" dt="2020-09-14T13:51:05.225" v="50" actId="165"/>
          <ac:spMkLst>
            <pc:docMk/>
            <pc:sldMk cId="360618227" sldId="266"/>
            <ac:spMk id="125" creationId="{6DD985BF-BE8D-44F0-BC7A-9D8D383F3C25}"/>
          </ac:spMkLst>
        </pc:spChg>
        <pc:spChg chg="mod topLvl">
          <ac:chgData name="Emmanuel Ren" userId="757b8aa8dab22915" providerId="LiveId" clId="{9860B34A-74CB-E849-A540-42199036A1BD}" dt="2020-09-14T13:51:05.225" v="50" actId="165"/>
          <ac:spMkLst>
            <pc:docMk/>
            <pc:sldMk cId="360618227" sldId="266"/>
            <ac:spMk id="126" creationId="{86BCE66A-7ECC-48EF-9FED-7569E4D6700F}"/>
          </ac:spMkLst>
        </pc:spChg>
        <pc:spChg chg="mod topLvl">
          <ac:chgData name="Emmanuel Ren" userId="757b8aa8dab22915" providerId="LiveId" clId="{9860B34A-74CB-E849-A540-42199036A1BD}" dt="2020-09-14T13:51:54.853" v="60" actId="14100"/>
          <ac:spMkLst>
            <pc:docMk/>
            <pc:sldMk cId="360618227" sldId="266"/>
            <ac:spMk id="127" creationId="{CC1147BE-8BD1-4D38-87E3-1A361A896417}"/>
          </ac:spMkLst>
        </pc:spChg>
        <pc:spChg chg="mod topLvl">
          <ac:chgData name="Emmanuel Ren" userId="757b8aa8dab22915" providerId="LiveId" clId="{9860B34A-74CB-E849-A540-42199036A1BD}" dt="2020-09-14T13:51:05.225" v="50" actId="165"/>
          <ac:spMkLst>
            <pc:docMk/>
            <pc:sldMk cId="360618227" sldId="266"/>
            <ac:spMk id="128" creationId="{27DDC57A-9E1A-4923-AA09-77784B2FBBB2}"/>
          </ac:spMkLst>
        </pc:spChg>
        <pc:spChg chg="mod topLvl">
          <ac:chgData name="Emmanuel Ren" userId="757b8aa8dab22915" providerId="LiveId" clId="{9860B34A-74CB-E849-A540-42199036A1BD}" dt="2020-09-14T13:50:58.957" v="49" actId="165"/>
          <ac:spMkLst>
            <pc:docMk/>
            <pc:sldMk cId="360618227" sldId="266"/>
            <ac:spMk id="129" creationId="{DB44B023-6BED-4677-AB24-50133CEE73E4}"/>
          </ac:spMkLst>
        </pc:spChg>
        <pc:spChg chg="mod">
          <ac:chgData name="Emmanuel Ren" userId="757b8aa8dab22915" providerId="LiveId" clId="{9860B34A-74CB-E849-A540-42199036A1BD}" dt="2020-09-14T13:48:21.847" v="32" actId="20577"/>
          <ac:spMkLst>
            <pc:docMk/>
            <pc:sldMk cId="360618227" sldId="266"/>
            <ac:spMk id="132" creationId="{EDDAF84A-0454-4EF2-ADEE-5B6A973C03B9}"/>
          </ac:spMkLst>
        </pc:spChg>
        <pc:spChg chg="mod">
          <ac:chgData name="Emmanuel Ren" userId="757b8aa8dab22915" providerId="LiveId" clId="{9860B34A-74CB-E849-A540-42199036A1BD}" dt="2020-09-14T13:48:24.964" v="34" actId="20577"/>
          <ac:spMkLst>
            <pc:docMk/>
            <pc:sldMk cId="360618227" sldId="266"/>
            <ac:spMk id="144" creationId="{6F45FD37-E9D0-4BD6-A0AE-1B8BC3FDF597}"/>
          </ac:spMkLst>
        </pc:spChg>
        <pc:spChg chg="add del mod">
          <ac:chgData name="Emmanuel Ren" userId="757b8aa8dab22915" providerId="LiveId" clId="{9860B34A-74CB-E849-A540-42199036A1BD}" dt="2020-09-14T13:54:53.614" v="64"/>
          <ac:spMkLst>
            <pc:docMk/>
            <pc:sldMk cId="360618227" sldId="266"/>
            <ac:spMk id="154" creationId="{B33C37E4-A97B-A641-BC06-156DE2A1FAD5}"/>
          </ac:spMkLst>
        </pc:spChg>
        <pc:spChg chg="add del mod">
          <ac:chgData name="Emmanuel Ren" userId="757b8aa8dab22915" providerId="LiveId" clId="{9860B34A-74CB-E849-A540-42199036A1BD}" dt="2020-09-14T13:54:53.614" v="64"/>
          <ac:spMkLst>
            <pc:docMk/>
            <pc:sldMk cId="360618227" sldId="266"/>
            <ac:spMk id="168" creationId="{EDC8A72D-D9CA-CE4D-A259-D5AF34C7598C}"/>
          </ac:spMkLst>
        </pc:spChg>
        <pc:spChg chg="add del mod">
          <ac:chgData name="Emmanuel Ren" userId="757b8aa8dab22915" providerId="LiveId" clId="{9860B34A-74CB-E849-A540-42199036A1BD}" dt="2020-09-14T13:54:53.614" v="64"/>
          <ac:spMkLst>
            <pc:docMk/>
            <pc:sldMk cId="360618227" sldId="266"/>
            <ac:spMk id="171" creationId="{DE4EE202-3A97-4F41-A3E7-74F01D9AB5B5}"/>
          </ac:spMkLst>
        </pc:spChg>
        <pc:spChg chg="add del mod">
          <ac:chgData name="Emmanuel Ren" userId="757b8aa8dab22915" providerId="LiveId" clId="{9860B34A-74CB-E849-A540-42199036A1BD}" dt="2020-09-14T13:54:53.614" v="64"/>
          <ac:spMkLst>
            <pc:docMk/>
            <pc:sldMk cId="360618227" sldId="266"/>
            <ac:spMk id="180" creationId="{6F9EDFDB-DDA3-8F4C-9DA2-E34FCE45BCDF}"/>
          </ac:spMkLst>
        </pc:spChg>
        <pc:spChg chg="add del mod">
          <ac:chgData name="Emmanuel Ren" userId="757b8aa8dab22915" providerId="LiveId" clId="{9860B34A-74CB-E849-A540-42199036A1BD}" dt="2020-09-14T13:54:53.614" v="64"/>
          <ac:spMkLst>
            <pc:docMk/>
            <pc:sldMk cId="360618227" sldId="266"/>
            <ac:spMk id="181" creationId="{FB540CAC-1FD6-1D4B-95D5-2F33D828241F}"/>
          </ac:spMkLst>
        </pc:spChg>
        <pc:spChg chg="add del mod">
          <ac:chgData name="Emmanuel Ren" userId="757b8aa8dab22915" providerId="LiveId" clId="{9860B34A-74CB-E849-A540-42199036A1BD}" dt="2020-09-14T13:54:53.614" v="64"/>
          <ac:spMkLst>
            <pc:docMk/>
            <pc:sldMk cId="360618227" sldId="266"/>
            <ac:spMk id="182" creationId="{37902BFE-DC4C-9248-9863-7789C9E809E8}"/>
          </ac:spMkLst>
        </pc:spChg>
        <pc:spChg chg="add del mod">
          <ac:chgData name="Emmanuel Ren" userId="757b8aa8dab22915" providerId="LiveId" clId="{9860B34A-74CB-E849-A540-42199036A1BD}" dt="2020-09-14T13:54:53.614" v="64"/>
          <ac:spMkLst>
            <pc:docMk/>
            <pc:sldMk cId="360618227" sldId="266"/>
            <ac:spMk id="183" creationId="{48ACF88A-C582-934D-BCE3-CF349B74FF00}"/>
          </ac:spMkLst>
        </pc:spChg>
        <pc:spChg chg="add del mod">
          <ac:chgData name="Emmanuel Ren" userId="757b8aa8dab22915" providerId="LiveId" clId="{9860B34A-74CB-E849-A540-42199036A1BD}" dt="2020-09-14T13:54:53.614" v="64"/>
          <ac:spMkLst>
            <pc:docMk/>
            <pc:sldMk cId="360618227" sldId="266"/>
            <ac:spMk id="184" creationId="{5B3AA46C-665C-5640-A7B3-558B9671C6A9}"/>
          </ac:spMkLst>
        </pc:spChg>
        <pc:spChg chg="add del mod">
          <ac:chgData name="Emmanuel Ren" userId="757b8aa8dab22915" providerId="LiveId" clId="{9860B34A-74CB-E849-A540-42199036A1BD}" dt="2020-09-14T13:54:53.614" v="64"/>
          <ac:spMkLst>
            <pc:docMk/>
            <pc:sldMk cId="360618227" sldId="266"/>
            <ac:spMk id="185" creationId="{00A5598C-CA9A-CA4E-967B-F65818C8447D}"/>
          </ac:spMkLst>
        </pc:spChg>
        <pc:spChg chg="add del mod">
          <ac:chgData name="Emmanuel Ren" userId="757b8aa8dab22915" providerId="LiveId" clId="{9860B34A-74CB-E849-A540-42199036A1BD}" dt="2020-09-14T13:54:53.614" v="64"/>
          <ac:spMkLst>
            <pc:docMk/>
            <pc:sldMk cId="360618227" sldId="266"/>
            <ac:spMk id="186" creationId="{EA5B0700-F984-5944-A2FC-075D91E76E95}"/>
          </ac:spMkLst>
        </pc:spChg>
        <pc:spChg chg="add del mod">
          <ac:chgData name="Emmanuel Ren" userId="757b8aa8dab22915" providerId="LiveId" clId="{9860B34A-74CB-E849-A540-42199036A1BD}" dt="2020-09-14T13:54:53.614" v="64"/>
          <ac:spMkLst>
            <pc:docMk/>
            <pc:sldMk cId="360618227" sldId="266"/>
            <ac:spMk id="187" creationId="{501030F7-C52E-BB49-AED8-59018D6726AA}"/>
          </ac:spMkLst>
        </pc:spChg>
        <pc:spChg chg="add del mod">
          <ac:chgData name="Emmanuel Ren" userId="757b8aa8dab22915" providerId="LiveId" clId="{9860B34A-74CB-E849-A540-42199036A1BD}" dt="2020-09-14T13:54:53.614" v="64"/>
          <ac:spMkLst>
            <pc:docMk/>
            <pc:sldMk cId="360618227" sldId="266"/>
            <ac:spMk id="188" creationId="{25B5899D-EC6C-5542-920E-69872B0C4F03}"/>
          </ac:spMkLst>
        </pc:spChg>
        <pc:spChg chg="add del mod">
          <ac:chgData name="Emmanuel Ren" userId="757b8aa8dab22915" providerId="LiveId" clId="{9860B34A-74CB-E849-A540-42199036A1BD}" dt="2020-09-14T13:54:53.614" v="64"/>
          <ac:spMkLst>
            <pc:docMk/>
            <pc:sldMk cId="360618227" sldId="266"/>
            <ac:spMk id="189" creationId="{07154D77-2D5F-C74A-B36B-C2FF6F5D86C2}"/>
          </ac:spMkLst>
        </pc:spChg>
        <pc:spChg chg="add del mod">
          <ac:chgData name="Emmanuel Ren" userId="757b8aa8dab22915" providerId="LiveId" clId="{9860B34A-74CB-E849-A540-42199036A1BD}" dt="2020-09-14T13:54:53.614" v="64"/>
          <ac:spMkLst>
            <pc:docMk/>
            <pc:sldMk cId="360618227" sldId="266"/>
            <ac:spMk id="190" creationId="{23F64552-9CA9-354B-B20C-B23ACF9855F7}"/>
          </ac:spMkLst>
        </pc:spChg>
        <pc:spChg chg="add del mod">
          <ac:chgData name="Emmanuel Ren" userId="757b8aa8dab22915" providerId="LiveId" clId="{9860B34A-74CB-E849-A540-42199036A1BD}" dt="2020-09-14T13:54:53.614" v="64"/>
          <ac:spMkLst>
            <pc:docMk/>
            <pc:sldMk cId="360618227" sldId="266"/>
            <ac:spMk id="191" creationId="{6F09213F-7E25-A247-BCF5-730C2BE90AA4}"/>
          </ac:spMkLst>
        </pc:spChg>
        <pc:spChg chg="add del mod">
          <ac:chgData name="Emmanuel Ren" userId="757b8aa8dab22915" providerId="LiveId" clId="{9860B34A-74CB-E849-A540-42199036A1BD}" dt="2020-09-14T13:54:53.614" v="64"/>
          <ac:spMkLst>
            <pc:docMk/>
            <pc:sldMk cId="360618227" sldId="266"/>
            <ac:spMk id="192" creationId="{0573EF1B-36D9-D04C-8209-E9C2C282B72A}"/>
          </ac:spMkLst>
        </pc:spChg>
        <pc:spChg chg="add del mod">
          <ac:chgData name="Emmanuel Ren" userId="757b8aa8dab22915" providerId="LiveId" clId="{9860B34A-74CB-E849-A540-42199036A1BD}" dt="2020-09-14T13:54:53.614" v="64"/>
          <ac:spMkLst>
            <pc:docMk/>
            <pc:sldMk cId="360618227" sldId="266"/>
            <ac:spMk id="193" creationId="{B4EBA390-A513-8244-9A3F-C9AD95DC04CB}"/>
          </ac:spMkLst>
        </pc:spChg>
        <pc:spChg chg="add del mod">
          <ac:chgData name="Emmanuel Ren" userId="757b8aa8dab22915" providerId="LiveId" clId="{9860B34A-74CB-E849-A540-42199036A1BD}" dt="2020-09-14T13:54:53.614" v="64"/>
          <ac:spMkLst>
            <pc:docMk/>
            <pc:sldMk cId="360618227" sldId="266"/>
            <ac:spMk id="194" creationId="{76D5E7C4-3631-D547-9EAF-A6FF4625648B}"/>
          </ac:spMkLst>
        </pc:spChg>
        <pc:spChg chg="add del mod">
          <ac:chgData name="Emmanuel Ren" userId="757b8aa8dab22915" providerId="LiveId" clId="{9860B34A-74CB-E849-A540-42199036A1BD}" dt="2020-09-14T13:54:53.614" v="64"/>
          <ac:spMkLst>
            <pc:docMk/>
            <pc:sldMk cId="360618227" sldId="266"/>
            <ac:spMk id="195" creationId="{AE25EC80-B12B-9A47-B9B0-2E0DEFD4DCBE}"/>
          </ac:spMkLst>
        </pc:spChg>
        <pc:spChg chg="add del mod">
          <ac:chgData name="Emmanuel Ren" userId="757b8aa8dab22915" providerId="LiveId" clId="{9860B34A-74CB-E849-A540-42199036A1BD}" dt="2020-09-14T13:54:53.614" v="64"/>
          <ac:spMkLst>
            <pc:docMk/>
            <pc:sldMk cId="360618227" sldId="266"/>
            <ac:spMk id="196" creationId="{DE5D8088-EFC0-5044-85A8-9026FE07390D}"/>
          </ac:spMkLst>
        </pc:spChg>
        <pc:spChg chg="add del mod">
          <ac:chgData name="Emmanuel Ren" userId="757b8aa8dab22915" providerId="LiveId" clId="{9860B34A-74CB-E849-A540-42199036A1BD}" dt="2020-09-14T13:54:53.614" v="64"/>
          <ac:spMkLst>
            <pc:docMk/>
            <pc:sldMk cId="360618227" sldId="266"/>
            <ac:spMk id="197" creationId="{0CF2A384-279E-F941-8AAB-D9EE055B6152}"/>
          </ac:spMkLst>
        </pc:spChg>
        <pc:spChg chg="add del mod">
          <ac:chgData name="Emmanuel Ren" userId="757b8aa8dab22915" providerId="LiveId" clId="{9860B34A-74CB-E849-A540-42199036A1BD}" dt="2020-09-14T13:54:53.614" v="64"/>
          <ac:spMkLst>
            <pc:docMk/>
            <pc:sldMk cId="360618227" sldId="266"/>
            <ac:spMk id="198" creationId="{7A05A0D5-6AA5-1142-96AD-F3F8C39D499D}"/>
          </ac:spMkLst>
        </pc:spChg>
        <pc:spChg chg="add del mod">
          <ac:chgData name="Emmanuel Ren" userId="757b8aa8dab22915" providerId="LiveId" clId="{9860B34A-74CB-E849-A540-42199036A1BD}" dt="2020-09-14T13:54:53.614" v="64"/>
          <ac:spMkLst>
            <pc:docMk/>
            <pc:sldMk cId="360618227" sldId="266"/>
            <ac:spMk id="199" creationId="{5563712B-CCA5-C244-BA8D-76F9FBF3A3D0}"/>
          </ac:spMkLst>
        </pc:spChg>
        <pc:spChg chg="add del mod">
          <ac:chgData name="Emmanuel Ren" userId="757b8aa8dab22915" providerId="LiveId" clId="{9860B34A-74CB-E849-A540-42199036A1BD}" dt="2020-09-14T13:54:53.614" v="64"/>
          <ac:spMkLst>
            <pc:docMk/>
            <pc:sldMk cId="360618227" sldId="266"/>
            <ac:spMk id="200" creationId="{5078CBB6-EA06-8541-971F-A6EB965543D0}"/>
          </ac:spMkLst>
        </pc:spChg>
        <pc:spChg chg="add del mod">
          <ac:chgData name="Emmanuel Ren" userId="757b8aa8dab22915" providerId="LiveId" clId="{9860B34A-74CB-E849-A540-42199036A1BD}" dt="2020-09-14T13:54:53.614" v="64"/>
          <ac:spMkLst>
            <pc:docMk/>
            <pc:sldMk cId="360618227" sldId="266"/>
            <ac:spMk id="201" creationId="{B2735B6D-03E9-9149-99B7-F216FBF1CC43}"/>
          </ac:spMkLst>
        </pc:spChg>
        <pc:spChg chg="add del mod">
          <ac:chgData name="Emmanuel Ren" userId="757b8aa8dab22915" providerId="LiveId" clId="{9860B34A-74CB-E849-A540-42199036A1BD}" dt="2020-09-14T13:54:53.614" v="64"/>
          <ac:spMkLst>
            <pc:docMk/>
            <pc:sldMk cId="360618227" sldId="266"/>
            <ac:spMk id="207" creationId="{CB9BAD9D-EA94-044E-946C-122A7BDC069C}"/>
          </ac:spMkLst>
        </pc:spChg>
        <pc:spChg chg="add del mod">
          <ac:chgData name="Emmanuel Ren" userId="757b8aa8dab22915" providerId="LiveId" clId="{9860B34A-74CB-E849-A540-42199036A1BD}" dt="2020-09-14T13:54:53.614" v="64"/>
          <ac:spMkLst>
            <pc:docMk/>
            <pc:sldMk cId="360618227" sldId="266"/>
            <ac:spMk id="208" creationId="{DF3540A9-8E8A-ED4C-9746-FDC1F07C6762}"/>
          </ac:spMkLst>
        </pc:spChg>
        <pc:spChg chg="add del mod">
          <ac:chgData name="Emmanuel Ren" userId="757b8aa8dab22915" providerId="LiveId" clId="{9860B34A-74CB-E849-A540-42199036A1BD}" dt="2020-09-14T13:54:53.614" v="64"/>
          <ac:spMkLst>
            <pc:docMk/>
            <pc:sldMk cId="360618227" sldId="266"/>
            <ac:spMk id="209" creationId="{BF61191E-DEB4-EE40-AF34-8A1A0909EFD7}"/>
          </ac:spMkLst>
        </pc:spChg>
        <pc:spChg chg="add del mod">
          <ac:chgData name="Emmanuel Ren" userId="757b8aa8dab22915" providerId="LiveId" clId="{9860B34A-74CB-E849-A540-42199036A1BD}" dt="2020-09-14T13:54:53.614" v="64"/>
          <ac:spMkLst>
            <pc:docMk/>
            <pc:sldMk cId="360618227" sldId="266"/>
            <ac:spMk id="210" creationId="{8485C2E0-B457-894E-91D6-39AC13C1A5A5}"/>
          </ac:spMkLst>
        </pc:spChg>
        <pc:spChg chg="add del mod">
          <ac:chgData name="Emmanuel Ren" userId="757b8aa8dab22915" providerId="LiveId" clId="{9860B34A-74CB-E849-A540-42199036A1BD}" dt="2020-09-14T13:54:53.614" v="64"/>
          <ac:spMkLst>
            <pc:docMk/>
            <pc:sldMk cId="360618227" sldId="266"/>
            <ac:spMk id="211" creationId="{FADE9187-5641-9E45-A5EE-BC790BF4E72E}"/>
          </ac:spMkLst>
        </pc:spChg>
        <pc:spChg chg="add del mod">
          <ac:chgData name="Emmanuel Ren" userId="757b8aa8dab22915" providerId="LiveId" clId="{9860B34A-74CB-E849-A540-42199036A1BD}" dt="2020-09-14T13:54:53.614" v="64"/>
          <ac:spMkLst>
            <pc:docMk/>
            <pc:sldMk cId="360618227" sldId="266"/>
            <ac:spMk id="215" creationId="{785B73CE-9910-3F4F-9C9E-B0D20ECA97D9}"/>
          </ac:spMkLst>
        </pc:spChg>
        <pc:spChg chg="add del mod">
          <ac:chgData name="Emmanuel Ren" userId="757b8aa8dab22915" providerId="LiveId" clId="{9860B34A-74CB-E849-A540-42199036A1BD}" dt="2020-09-14T13:54:53.614" v="64"/>
          <ac:spMkLst>
            <pc:docMk/>
            <pc:sldMk cId="360618227" sldId="266"/>
            <ac:spMk id="216" creationId="{F6D1D283-E3B6-6540-842B-BAF542D8F8A9}"/>
          </ac:spMkLst>
        </pc:spChg>
        <pc:spChg chg="add del mod">
          <ac:chgData name="Emmanuel Ren" userId="757b8aa8dab22915" providerId="LiveId" clId="{9860B34A-74CB-E849-A540-42199036A1BD}" dt="2020-09-14T13:54:53.614" v="64"/>
          <ac:spMkLst>
            <pc:docMk/>
            <pc:sldMk cId="360618227" sldId="266"/>
            <ac:spMk id="217" creationId="{5B3F2ECD-AD57-BA4B-86C4-42D5E4ABE039}"/>
          </ac:spMkLst>
        </pc:spChg>
        <pc:spChg chg="add del mod">
          <ac:chgData name="Emmanuel Ren" userId="757b8aa8dab22915" providerId="LiveId" clId="{9860B34A-74CB-E849-A540-42199036A1BD}" dt="2020-09-14T13:54:53.614" v="64"/>
          <ac:spMkLst>
            <pc:docMk/>
            <pc:sldMk cId="360618227" sldId="266"/>
            <ac:spMk id="218" creationId="{E279A1BB-0239-4843-8E15-4171460D65B8}"/>
          </ac:spMkLst>
        </pc:spChg>
        <pc:spChg chg="add del mod">
          <ac:chgData name="Emmanuel Ren" userId="757b8aa8dab22915" providerId="LiveId" clId="{9860B34A-74CB-E849-A540-42199036A1BD}" dt="2020-09-14T13:54:53.614" v="64"/>
          <ac:spMkLst>
            <pc:docMk/>
            <pc:sldMk cId="360618227" sldId="266"/>
            <ac:spMk id="219" creationId="{B7111F4B-A2C7-A44C-B38B-0F3D5CA7B6B8}"/>
          </ac:spMkLst>
        </pc:spChg>
        <pc:spChg chg="add del mod">
          <ac:chgData name="Emmanuel Ren" userId="757b8aa8dab22915" providerId="LiveId" clId="{9860B34A-74CB-E849-A540-42199036A1BD}" dt="2020-09-14T13:54:53.614" v="64"/>
          <ac:spMkLst>
            <pc:docMk/>
            <pc:sldMk cId="360618227" sldId="266"/>
            <ac:spMk id="220" creationId="{981691E1-64D7-B444-87BA-C7D9AE13D3E6}"/>
          </ac:spMkLst>
        </pc:spChg>
        <pc:spChg chg="add del mod">
          <ac:chgData name="Emmanuel Ren" userId="757b8aa8dab22915" providerId="LiveId" clId="{9860B34A-74CB-E849-A540-42199036A1BD}" dt="2020-09-14T13:54:53.614" v="64"/>
          <ac:spMkLst>
            <pc:docMk/>
            <pc:sldMk cId="360618227" sldId="266"/>
            <ac:spMk id="221" creationId="{CA362973-7478-4344-84EE-91977C26D724}"/>
          </ac:spMkLst>
        </pc:spChg>
        <pc:grpChg chg="del mod topLvl">
          <ac:chgData name="Emmanuel Ren" userId="757b8aa8dab22915" providerId="LiveId" clId="{9860B34A-74CB-E849-A540-42199036A1BD}" dt="2020-09-14T13:51:05.225" v="50" actId="165"/>
          <ac:grpSpMkLst>
            <pc:docMk/>
            <pc:sldMk cId="360618227" sldId="266"/>
            <ac:grpSpMk id="5" creationId="{E4F0C8DE-549C-EC4F-9AF8-EC76D2EACEA5}"/>
          </ac:grpSpMkLst>
        </pc:grpChg>
        <pc:grpChg chg="del">
          <ac:chgData name="Emmanuel Ren" userId="757b8aa8dab22915" providerId="LiveId" clId="{9860B34A-74CB-E849-A540-42199036A1BD}" dt="2020-09-14T13:50:24.885" v="48" actId="478"/>
          <ac:grpSpMkLst>
            <pc:docMk/>
            <pc:sldMk cId="360618227" sldId="266"/>
            <ac:grpSpMk id="7" creationId="{DEB8509A-F6A2-CD40-A4D3-8493F2297738}"/>
          </ac:grpSpMkLst>
        </pc:grpChg>
        <pc:grpChg chg="del mod">
          <ac:chgData name="Emmanuel Ren" userId="757b8aa8dab22915" providerId="LiveId" clId="{9860B34A-74CB-E849-A540-42199036A1BD}" dt="2020-09-14T13:50:58.957" v="49" actId="165"/>
          <ac:grpSpMkLst>
            <pc:docMk/>
            <pc:sldMk cId="360618227" sldId="266"/>
            <ac:grpSpMk id="8" creationId="{125ED279-1DB1-FF43-9C83-A7F5648A6689}"/>
          </ac:grpSpMkLst>
        </pc:grpChg>
        <pc:cxnChg chg="mod topLvl">
          <ac:chgData name="Emmanuel Ren" userId="757b8aa8dab22915" providerId="LiveId" clId="{9860B34A-74CB-E849-A540-42199036A1BD}" dt="2020-09-14T13:51:05.225" v="50" actId="165"/>
          <ac:cxnSpMkLst>
            <pc:docMk/>
            <pc:sldMk cId="360618227" sldId="266"/>
            <ac:cxnSpMk id="117" creationId="{25BB7455-D775-4D34-BCEF-69D0B26DA627}"/>
          </ac:cxnSpMkLst>
        </pc:cxnChg>
        <pc:cxnChg chg="mod topLvl">
          <ac:chgData name="Emmanuel Ren" userId="757b8aa8dab22915" providerId="LiveId" clId="{9860B34A-74CB-E849-A540-42199036A1BD}" dt="2020-09-14T13:51:05.225" v="50" actId="165"/>
          <ac:cxnSpMkLst>
            <pc:docMk/>
            <pc:sldMk cId="360618227" sldId="266"/>
            <ac:cxnSpMk id="118" creationId="{01F05D77-005F-42A2-B09F-E0DAEBCEAC06}"/>
          </ac:cxnSpMkLst>
        </pc:cxnChg>
        <pc:cxnChg chg="mod topLvl">
          <ac:chgData name="Emmanuel Ren" userId="757b8aa8dab22915" providerId="LiveId" clId="{9860B34A-74CB-E849-A540-42199036A1BD}" dt="2020-09-14T13:51:05.225" v="50" actId="165"/>
          <ac:cxnSpMkLst>
            <pc:docMk/>
            <pc:sldMk cId="360618227" sldId="266"/>
            <ac:cxnSpMk id="119" creationId="{0881A8BD-4725-4D56-B7AA-B7955FC4D54C}"/>
          </ac:cxnSpMkLst>
        </pc:cxnChg>
        <pc:cxnChg chg="mod topLvl">
          <ac:chgData name="Emmanuel Ren" userId="757b8aa8dab22915" providerId="LiveId" clId="{9860B34A-74CB-E849-A540-42199036A1BD}" dt="2020-09-14T13:51:05.225" v="50" actId="165"/>
          <ac:cxnSpMkLst>
            <pc:docMk/>
            <pc:sldMk cId="360618227" sldId="266"/>
            <ac:cxnSpMk id="120" creationId="{9600E647-39BD-4348-8B7D-A5945C5CDCAE}"/>
          </ac:cxnSpMkLst>
        </pc:cxnChg>
        <pc:cxnChg chg="mod topLvl">
          <ac:chgData name="Emmanuel Ren" userId="757b8aa8dab22915" providerId="LiveId" clId="{9860B34A-74CB-E849-A540-42199036A1BD}" dt="2020-09-14T13:51:05.225" v="50" actId="165"/>
          <ac:cxnSpMkLst>
            <pc:docMk/>
            <pc:sldMk cId="360618227" sldId="266"/>
            <ac:cxnSpMk id="121" creationId="{6AFA4D03-EE11-4D63-AB82-CE8B9B967E20}"/>
          </ac:cxnSpMkLst>
        </pc:cxnChg>
        <pc:cxnChg chg="mod topLvl">
          <ac:chgData name="Emmanuel Ren" userId="757b8aa8dab22915" providerId="LiveId" clId="{9860B34A-74CB-E849-A540-42199036A1BD}" dt="2020-09-14T13:51:05.225" v="50" actId="165"/>
          <ac:cxnSpMkLst>
            <pc:docMk/>
            <pc:sldMk cId="360618227" sldId="266"/>
            <ac:cxnSpMk id="122" creationId="{530751E9-ED1E-45CB-8891-74CEDC4B86A7}"/>
          </ac:cxnSpMkLst>
        </pc:cxnChg>
        <pc:cxnChg chg="mod topLvl">
          <ac:chgData name="Emmanuel Ren" userId="757b8aa8dab22915" providerId="LiveId" clId="{9860B34A-74CB-E849-A540-42199036A1BD}" dt="2020-09-14T13:51:05.225" v="50" actId="165"/>
          <ac:cxnSpMkLst>
            <pc:docMk/>
            <pc:sldMk cId="360618227" sldId="266"/>
            <ac:cxnSpMk id="123" creationId="{C30CDAF5-81D8-4FDE-B3A6-FFCF9A53AE8D}"/>
          </ac:cxnSpMkLst>
        </pc:cxnChg>
        <pc:cxnChg chg="mod topLvl">
          <ac:chgData name="Emmanuel Ren" userId="757b8aa8dab22915" providerId="LiveId" clId="{9860B34A-74CB-E849-A540-42199036A1BD}" dt="2020-09-14T13:51:05.225" v="50" actId="165"/>
          <ac:cxnSpMkLst>
            <pc:docMk/>
            <pc:sldMk cId="360618227" sldId="266"/>
            <ac:cxnSpMk id="124" creationId="{3274121F-DC29-49F4-A433-A9BFE7A28AD8}"/>
          </ac:cxnSpMkLst>
        </pc:cxnChg>
        <pc:cxnChg chg="add del mod">
          <ac:chgData name="Emmanuel Ren" userId="757b8aa8dab22915" providerId="LiveId" clId="{9860B34A-74CB-E849-A540-42199036A1BD}" dt="2020-09-14T13:54:53.614" v="64"/>
          <ac:cxnSpMkLst>
            <pc:docMk/>
            <pc:sldMk cId="360618227" sldId="266"/>
            <ac:cxnSpMk id="202" creationId="{ECB9DF56-FAD5-0A4F-AF61-0956A11AF3EE}"/>
          </ac:cxnSpMkLst>
        </pc:cxnChg>
        <pc:cxnChg chg="add del mod">
          <ac:chgData name="Emmanuel Ren" userId="757b8aa8dab22915" providerId="LiveId" clId="{9860B34A-74CB-E849-A540-42199036A1BD}" dt="2020-09-14T13:54:53.614" v="64"/>
          <ac:cxnSpMkLst>
            <pc:docMk/>
            <pc:sldMk cId="360618227" sldId="266"/>
            <ac:cxnSpMk id="203" creationId="{91A5037B-5AC5-4B4A-B9C4-9CF5D981D1A5}"/>
          </ac:cxnSpMkLst>
        </pc:cxnChg>
        <pc:cxnChg chg="add del mod">
          <ac:chgData name="Emmanuel Ren" userId="757b8aa8dab22915" providerId="LiveId" clId="{9860B34A-74CB-E849-A540-42199036A1BD}" dt="2020-09-14T13:54:53.614" v="64"/>
          <ac:cxnSpMkLst>
            <pc:docMk/>
            <pc:sldMk cId="360618227" sldId="266"/>
            <ac:cxnSpMk id="204" creationId="{2A91124E-0F2D-BB45-99B0-93BE4889D822}"/>
          </ac:cxnSpMkLst>
        </pc:cxnChg>
        <pc:cxnChg chg="add del mod">
          <ac:chgData name="Emmanuel Ren" userId="757b8aa8dab22915" providerId="LiveId" clId="{9860B34A-74CB-E849-A540-42199036A1BD}" dt="2020-09-14T13:54:53.614" v="64"/>
          <ac:cxnSpMkLst>
            <pc:docMk/>
            <pc:sldMk cId="360618227" sldId="266"/>
            <ac:cxnSpMk id="205" creationId="{CED0F413-341E-5247-BAB0-359A72692B23}"/>
          </ac:cxnSpMkLst>
        </pc:cxnChg>
        <pc:cxnChg chg="add del mod">
          <ac:chgData name="Emmanuel Ren" userId="757b8aa8dab22915" providerId="LiveId" clId="{9860B34A-74CB-E849-A540-42199036A1BD}" dt="2020-09-14T13:54:53.614" v="64"/>
          <ac:cxnSpMkLst>
            <pc:docMk/>
            <pc:sldMk cId="360618227" sldId="266"/>
            <ac:cxnSpMk id="206" creationId="{78CDE24F-2FE0-104E-A17F-DDEABC0327F6}"/>
          </ac:cxnSpMkLst>
        </pc:cxnChg>
        <pc:cxnChg chg="add del mod">
          <ac:chgData name="Emmanuel Ren" userId="757b8aa8dab22915" providerId="LiveId" clId="{9860B34A-74CB-E849-A540-42199036A1BD}" dt="2020-09-14T13:54:53.614" v="64"/>
          <ac:cxnSpMkLst>
            <pc:docMk/>
            <pc:sldMk cId="360618227" sldId="266"/>
            <ac:cxnSpMk id="212" creationId="{E38597AE-2699-5049-8160-ABC1BD5996F5}"/>
          </ac:cxnSpMkLst>
        </pc:cxnChg>
        <pc:cxnChg chg="add del mod">
          <ac:chgData name="Emmanuel Ren" userId="757b8aa8dab22915" providerId="LiveId" clId="{9860B34A-74CB-E849-A540-42199036A1BD}" dt="2020-09-14T13:54:53.614" v="64"/>
          <ac:cxnSpMkLst>
            <pc:docMk/>
            <pc:sldMk cId="360618227" sldId="266"/>
            <ac:cxnSpMk id="213" creationId="{7F0745F2-0DC0-6042-94D4-48DD2EB2E736}"/>
          </ac:cxnSpMkLst>
        </pc:cxnChg>
        <pc:cxnChg chg="add del mod">
          <ac:chgData name="Emmanuel Ren" userId="757b8aa8dab22915" providerId="LiveId" clId="{9860B34A-74CB-E849-A540-42199036A1BD}" dt="2020-09-14T13:54:53.614" v="64"/>
          <ac:cxnSpMkLst>
            <pc:docMk/>
            <pc:sldMk cId="360618227" sldId="266"/>
            <ac:cxnSpMk id="214" creationId="{045A28BB-81A1-D94E-8D1B-19E56D220909}"/>
          </ac:cxnSpMkLst>
        </pc:cxnChg>
      </pc:sldChg>
      <pc:sldChg chg="ord modNotesTx">
        <pc:chgData name="Emmanuel Ren" userId="757b8aa8dab22915" providerId="LiveId" clId="{9860B34A-74CB-E849-A540-42199036A1BD}" dt="2020-09-15T09:28:29.088" v="289" actId="20577"/>
        <pc:sldMkLst>
          <pc:docMk/>
          <pc:sldMk cId="3677390407" sldId="278"/>
        </pc:sldMkLst>
      </pc:sldChg>
      <pc:sldChg chg="modNotesTx">
        <pc:chgData name="Emmanuel Ren" userId="757b8aa8dab22915" providerId="LiveId" clId="{9860B34A-74CB-E849-A540-42199036A1BD}" dt="2020-09-14T14:18:23.786" v="88" actId="20577"/>
        <pc:sldMkLst>
          <pc:docMk/>
          <pc:sldMk cId="569059534" sldId="279"/>
        </pc:sldMkLst>
      </pc:sldChg>
      <pc:sldChg chg="modSp mod modNotesTx">
        <pc:chgData name="Emmanuel Ren" userId="757b8aa8dab22915" providerId="LiveId" clId="{9860B34A-74CB-E849-A540-42199036A1BD}" dt="2020-09-15T08:57:39.015" v="274" actId="20577"/>
        <pc:sldMkLst>
          <pc:docMk/>
          <pc:sldMk cId="3308622874" sldId="280"/>
        </pc:sldMkLst>
        <pc:spChg chg="mod">
          <ac:chgData name="Emmanuel Ren" userId="757b8aa8dab22915" providerId="LiveId" clId="{9860B34A-74CB-E849-A540-42199036A1BD}" dt="2020-09-14T14:44:53.928" v="122" actId="1076"/>
          <ac:spMkLst>
            <pc:docMk/>
            <pc:sldMk cId="3308622874" sldId="280"/>
            <ac:spMk id="88" creationId="{16520587-871F-BC42-9D1E-0A23CCB25B11}"/>
          </ac:spMkLst>
        </pc:spChg>
        <pc:spChg chg="mod">
          <ac:chgData name="Emmanuel Ren" userId="757b8aa8dab22915" providerId="LiveId" clId="{9860B34A-74CB-E849-A540-42199036A1BD}" dt="2020-09-14T14:44:36.219" v="120" actId="1076"/>
          <ac:spMkLst>
            <pc:docMk/>
            <pc:sldMk cId="3308622874" sldId="280"/>
            <ac:spMk id="92" creationId="{AFDEF7F5-77BC-774A-AD0A-9481748EC46C}"/>
          </ac:spMkLst>
        </pc:spChg>
        <pc:spChg chg="mod">
          <ac:chgData name="Emmanuel Ren" userId="757b8aa8dab22915" providerId="LiveId" clId="{9860B34A-74CB-E849-A540-42199036A1BD}" dt="2020-09-14T14:44:46.911" v="121" actId="1076"/>
          <ac:spMkLst>
            <pc:docMk/>
            <pc:sldMk cId="3308622874" sldId="280"/>
            <ac:spMk id="93" creationId="{5B7FA2B2-4432-3B46-BFFE-E90FCEEABC11}"/>
          </ac:spMkLst>
        </pc:spChg>
        <pc:spChg chg="mod">
          <ac:chgData name="Emmanuel Ren" userId="757b8aa8dab22915" providerId="LiveId" clId="{9860B34A-74CB-E849-A540-42199036A1BD}" dt="2020-09-14T13:42:47.432" v="26" actId="1076"/>
          <ac:spMkLst>
            <pc:docMk/>
            <pc:sldMk cId="3308622874" sldId="280"/>
            <ac:spMk id="107" creationId="{CBBA1BBD-4259-AE4D-9D0E-6B8C734D06EE}"/>
          </ac:spMkLst>
        </pc:spChg>
        <pc:picChg chg="mod">
          <ac:chgData name="Emmanuel Ren" userId="757b8aa8dab22915" providerId="LiveId" clId="{9860B34A-74CB-E849-A540-42199036A1BD}" dt="2020-09-14T14:44:25.133" v="118" actId="12789"/>
          <ac:picMkLst>
            <pc:docMk/>
            <pc:sldMk cId="3308622874" sldId="280"/>
            <ac:picMk id="4" creationId="{1E9BE3B5-7C7D-4E88-B095-AA2C2787F404}"/>
          </ac:picMkLst>
        </pc:picChg>
        <pc:picChg chg="mod">
          <ac:chgData name="Emmanuel Ren" userId="757b8aa8dab22915" providerId="LiveId" clId="{9860B34A-74CB-E849-A540-42199036A1BD}" dt="2020-09-14T14:44:25.133" v="118" actId="12789"/>
          <ac:picMkLst>
            <pc:docMk/>
            <pc:sldMk cId="3308622874" sldId="280"/>
            <ac:picMk id="104" creationId="{EE4C093F-335A-4445-A0DD-DB5396554851}"/>
          </ac:picMkLst>
        </pc:picChg>
        <pc:picChg chg="mod">
          <ac:chgData name="Emmanuel Ren" userId="757b8aa8dab22915" providerId="LiveId" clId="{9860B34A-74CB-E849-A540-42199036A1BD}" dt="2020-09-14T14:44:28.939" v="119" actId="408"/>
          <ac:picMkLst>
            <pc:docMk/>
            <pc:sldMk cId="3308622874" sldId="280"/>
            <ac:picMk id="106" creationId="{609FBBBF-F66A-3749-B16A-8635A7B0B80E}"/>
          </ac:picMkLst>
        </pc:picChg>
      </pc:sldChg>
      <pc:sldChg chg="modSp mod">
        <pc:chgData name="Emmanuel Ren" userId="757b8aa8dab22915" providerId="LiveId" clId="{9860B34A-74CB-E849-A540-42199036A1BD}" dt="2020-09-14T14:04:44.725" v="87" actId="1076"/>
        <pc:sldMkLst>
          <pc:docMk/>
          <pc:sldMk cId="314911796" sldId="286"/>
        </pc:sldMkLst>
        <pc:spChg chg="mod">
          <ac:chgData name="Emmanuel Ren" userId="757b8aa8dab22915" providerId="LiveId" clId="{9860B34A-74CB-E849-A540-42199036A1BD}" dt="2020-09-14T13:41:28.076" v="24" actId="408"/>
          <ac:spMkLst>
            <pc:docMk/>
            <pc:sldMk cId="314911796" sldId="286"/>
            <ac:spMk id="19" creationId="{2DAA9BB4-D238-4047-AD51-228E116354A1}"/>
          </ac:spMkLst>
        </pc:spChg>
        <pc:spChg chg="mod">
          <ac:chgData name="Emmanuel Ren" userId="757b8aa8dab22915" providerId="LiveId" clId="{9860B34A-74CB-E849-A540-42199036A1BD}" dt="2020-09-14T13:41:28.076" v="24" actId="408"/>
          <ac:spMkLst>
            <pc:docMk/>
            <pc:sldMk cId="314911796" sldId="286"/>
            <ac:spMk id="20" creationId="{7E5A004A-1156-8941-B122-8E4EF2FA1714}"/>
          </ac:spMkLst>
        </pc:spChg>
        <pc:grpChg chg="mod">
          <ac:chgData name="Emmanuel Ren" userId="757b8aa8dab22915" providerId="LiveId" clId="{9860B34A-74CB-E849-A540-42199036A1BD}" dt="2020-09-14T14:04:44.725" v="87" actId="1076"/>
          <ac:grpSpMkLst>
            <pc:docMk/>
            <pc:sldMk cId="314911796" sldId="286"/>
            <ac:grpSpMk id="22" creationId="{7A96193E-6C85-D947-8600-470AF4FF28BE}"/>
          </ac:grpSpMkLst>
        </pc:grpChg>
      </pc:sldChg>
      <pc:sldChg chg="modSp mod">
        <pc:chgData name="Emmanuel Ren" userId="757b8aa8dab22915" providerId="LiveId" clId="{9860B34A-74CB-E849-A540-42199036A1BD}" dt="2020-09-14T14:00:50.606" v="85" actId="20577"/>
        <pc:sldMkLst>
          <pc:docMk/>
          <pc:sldMk cId="757236514" sldId="288"/>
        </pc:sldMkLst>
        <pc:spChg chg="mod">
          <ac:chgData name="Emmanuel Ren" userId="757b8aa8dab22915" providerId="LiveId" clId="{9860B34A-74CB-E849-A540-42199036A1BD}" dt="2020-09-14T14:00:50.606" v="85" actId="20577"/>
          <ac:spMkLst>
            <pc:docMk/>
            <pc:sldMk cId="757236514" sldId="288"/>
            <ac:spMk id="37" creationId="{3FE569DB-F683-714F-9EDF-DCE8AB47FC24}"/>
          </ac:spMkLst>
        </pc:spChg>
      </pc:sldChg>
      <pc:sldChg chg="addSp delSp modSp add mod modTransition delAnim modAnim">
        <pc:chgData name="Emmanuel Ren" userId="757b8aa8dab22915" providerId="LiveId" clId="{9860B34A-74CB-E849-A540-42199036A1BD}" dt="2020-09-14T13:55:28.162" v="65"/>
        <pc:sldMkLst>
          <pc:docMk/>
          <pc:sldMk cId="2402256727" sldId="289"/>
        </pc:sldMkLst>
        <pc:spChg chg="del mod">
          <ac:chgData name="Emmanuel Ren" userId="757b8aa8dab22915" providerId="LiveId" clId="{9860B34A-74CB-E849-A540-42199036A1BD}" dt="2020-09-14T13:50:21.236" v="46" actId="478"/>
          <ac:spMkLst>
            <pc:docMk/>
            <pc:sldMk cId="2402256727" sldId="289"/>
            <ac:spMk id="4" creationId="{2323A350-BBDF-8D45-94B5-62BA46B020B6}"/>
          </ac:spMkLst>
        </pc:spChg>
        <pc:spChg chg="mod topLvl">
          <ac:chgData name="Emmanuel Ren" userId="757b8aa8dab22915" providerId="LiveId" clId="{9860B34A-74CB-E849-A540-42199036A1BD}" dt="2020-09-14T13:51:33.836" v="57" actId="165"/>
          <ac:spMkLst>
            <pc:docMk/>
            <pc:sldMk cId="2402256727" sldId="289"/>
            <ac:spMk id="130" creationId="{0E6D7C0C-A6D6-4636-A5EE-3D72A3CCD168}"/>
          </ac:spMkLst>
        </pc:spChg>
        <pc:spChg chg="mod topLvl">
          <ac:chgData name="Emmanuel Ren" userId="757b8aa8dab22915" providerId="LiveId" clId="{9860B34A-74CB-E849-A540-42199036A1BD}" dt="2020-09-14T13:51:33.836" v="57" actId="165"/>
          <ac:spMkLst>
            <pc:docMk/>
            <pc:sldMk cId="2402256727" sldId="289"/>
            <ac:spMk id="131" creationId="{8CD27353-161A-42E4-9212-7BB85C45E312}"/>
          </ac:spMkLst>
        </pc:spChg>
        <pc:spChg chg="mod topLvl">
          <ac:chgData name="Emmanuel Ren" userId="757b8aa8dab22915" providerId="LiveId" clId="{9860B34A-74CB-E849-A540-42199036A1BD}" dt="2020-09-14T13:51:33.836" v="57" actId="165"/>
          <ac:spMkLst>
            <pc:docMk/>
            <pc:sldMk cId="2402256727" sldId="289"/>
            <ac:spMk id="132" creationId="{EDDAF84A-0454-4EF2-ADEE-5B6A973C03B9}"/>
          </ac:spMkLst>
        </pc:spChg>
        <pc:spChg chg="mod topLvl">
          <ac:chgData name="Emmanuel Ren" userId="757b8aa8dab22915" providerId="LiveId" clId="{9860B34A-74CB-E849-A540-42199036A1BD}" dt="2020-09-14T13:51:33.836" v="57" actId="165"/>
          <ac:spMkLst>
            <pc:docMk/>
            <pc:sldMk cId="2402256727" sldId="289"/>
            <ac:spMk id="133" creationId="{5DA3F540-5391-4D14-9FD0-F1DB61C4479A}"/>
          </ac:spMkLst>
        </pc:spChg>
        <pc:spChg chg="mod topLvl">
          <ac:chgData name="Emmanuel Ren" userId="757b8aa8dab22915" providerId="LiveId" clId="{9860B34A-74CB-E849-A540-42199036A1BD}" dt="2020-09-14T13:51:33.836" v="57" actId="165"/>
          <ac:spMkLst>
            <pc:docMk/>
            <pc:sldMk cId="2402256727" sldId="289"/>
            <ac:spMk id="134" creationId="{9072AF43-25DA-45E0-8104-ACFC73C0AE01}"/>
          </ac:spMkLst>
        </pc:spChg>
        <pc:spChg chg="mod topLvl">
          <ac:chgData name="Emmanuel Ren" userId="757b8aa8dab22915" providerId="LiveId" clId="{9860B34A-74CB-E849-A540-42199036A1BD}" dt="2020-09-14T13:51:33.836" v="57" actId="165"/>
          <ac:spMkLst>
            <pc:docMk/>
            <pc:sldMk cId="2402256727" sldId="289"/>
            <ac:spMk id="135" creationId="{63ADB42E-B395-4643-B0A9-1FF0F6E6D37C}"/>
          </ac:spMkLst>
        </pc:spChg>
        <pc:spChg chg="mod topLvl">
          <ac:chgData name="Emmanuel Ren" userId="757b8aa8dab22915" providerId="LiveId" clId="{9860B34A-74CB-E849-A540-42199036A1BD}" dt="2020-09-14T13:51:33.836" v="57" actId="165"/>
          <ac:spMkLst>
            <pc:docMk/>
            <pc:sldMk cId="2402256727" sldId="289"/>
            <ac:spMk id="136" creationId="{8E277B57-333D-4DB7-85C2-56DF8D2E5C59}"/>
          </ac:spMkLst>
        </pc:spChg>
        <pc:spChg chg="mod topLvl">
          <ac:chgData name="Emmanuel Ren" userId="757b8aa8dab22915" providerId="LiveId" clId="{9860B34A-74CB-E849-A540-42199036A1BD}" dt="2020-09-14T13:51:33.836" v="57" actId="165"/>
          <ac:spMkLst>
            <pc:docMk/>
            <pc:sldMk cId="2402256727" sldId="289"/>
            <ac:spMk id="137" creationId="{5C6AD37E-B179-4203-AAEB-2C5EA6A7888F}"/>
          </ac:spMkLst>
        </pc:spChg>
        <pc:spChg chg="mod topLvl">
          <ac:chgData name="Emmanuel Ren" userId="757b8aa8dab22915" providerId="LiveId" clId="{9860B34A-74CB-E849-A540-42199036A1BD}" dt="2020-09-14T13:51:33.836" v="57" actId="165"/>
          <ac:spMkLst>
            <pc:docMk/>
            <pc:sldMk cId="2402256727" sldId="289"/>
            <ac:spMk id="138" creationId="{6F337DF2-B9FE-485F-866C-ADAAF12FB4AE}"/>
          </ac:spMkLst>
        </pc:spChg>
        <pc:spChg chg="mod topLvl">
          <ac:chgData name="Emmanuel Ren" userId="757b8aa8dab22915" providerId="LiveId" clId="{9860B34A-74CB-E849-A540-42199036A1BD}" dt="2020-09-14T13:51:33.836" v="57" actId="165"/>
          <ac:spMkLst>
            <pc:docMk/>
            <pc:sldMk cId="2402256727" sldId="289"/>
            <ac:spMk id="139" creationId="{824B31C3-8EFF-450D-A8C7-60B6B945CA42}"/>
          </ac:spMkLst>
        </pc:spChg>
        <pc:spChg chg="mod topLvl">
          <ac:chgData name="Emmanuel Ren" userId="757b8aa8dab22915" providerId="LiveId" clId="{9860B34A-74CB-E849-A540-42199036A1BD}" dt="2020-09-14T13:51:33.836" v="57" actId="165"/>
          <ac:spMkLst>
            <pc:docMk/>
            <pc:sldMk cId="2402256727" sldId="289"/>
            <ac:spMk id="140" creationId="{FE5423A1-BACD-4EC5-8222-ED21EACD2B45}"/>
          </ac:spMkLst>
        </pc:spChg>
        <pc:spChg chg="mod topLvl">
          <ac:chgData name="Emmanuel Ren" userId="757b8aa8dab22915" providerId="LiveId" clId="{9860B34A-74CB-E849-A540-42199036A1BD}" dt="2020-09-14T13:51:33.836" v="57" actId="165"/>
          <ac:spMkLst>
            <pc:docMk/>
            <pc:sldMk cId="2402256727" sldId="289"/>
            <ac:spMk id="141" creationId="{CD21B49A-C9B4-408C-B0E0-77C812A85DDB}"/>
          </ac:spMkLst>
        </pc:spChg>
        <pc:spChg chg="mod topLvl">
          <ac:chgData name="Emmanuel Ren" userId="757b8aa8dab22915" providerId="LiveId" clId="{9860B34A-74CB-E849-A540-42199036A1BD}" dt="2020-09-14T13:51:33.836" v="57" actId="165"/>
          <ac:spMkLst>
            <pc:docMk/>
            <pc:sldMk cId="2402256727" sldId="289"/>
            <ac:spMk id="142" creationId="{C703228E-6CD3-4AB7-8C5B-B2E9BC654BE5}"/>
          </ac:spMkLst>
        </pc:spChg>
        <pc:spChg chg="mod topLvl">
          <ac:chgData name="Emmanuel Ren" userId="757b8aa8dab22915" providerId="LiveId" clId="{9860B34A-74CB-E849-A540-42199036A1BD}" dt="2020-09-14T13:51:33.836" v="57" actId="165"/>
          <ac:spMkLst>
            <pc:docMk/>
            <pc:sldMk cId="2402256727" sldId="289"/>
            <ac:spMk id="143" creationId="{78C07B46-7582-4F38-8C90-5992AEEAF9DE}"/>
          </ac:spMkLst>
        </pc:spChg>
        <pc:spChg chg="mod topLvl">
          <ac:chgData name="Emmanuel Ren" userId="757b8aa8dab22915" providerId="LiveId" clId="{9860B34A-74CB-E849-A540-42199036A1BD}" dt="2020-09-14T13:51:33.836" v="57" actId="165"/>
          <ac:spMkLst>
            <pc:docMk/>
            <pc:sldMk cId="2402256727" sldId="289"/>
            <ac:spMk id="144" creationId="{6F45FD37-E9D0-4BD6-A0AE-1B8BC3FDF597}"/>
          </ac:spMkLst>
        </pc:spChg>
        <pc:spChg chg="mod topLvl">
          <ac:chgData name="Emmanuel Ren" userId="757b8aa8dab22915" providerId="LiveId" clId="{9860B34A-74CB-E849-A540-42199036A1BD}" dt="2020-09-14T13:51:33.836" v="57" actId="165"/>
          <ac:spMkLst>
            <pc:docMk/>
            <pc:sldMk cId="2402256727" sldId="289"/>
            <ac:spMk id="145" creationId="{B37C0483-B96E-4687-908B-9195537AE900}"/>
          </ac:spMkLst>
        </pc:spChg>
        <pc:spChg chg="mod topLvl">
          <ac:chgData name="Emmanuel Ren" userId="757b8aa8dab22915" providerId="LiveId" clId="{9860B34A-74CB-E849-A540-42199036A1BD}" dt="2020-09-14T13:51:33.836" v="57" actId="165"/>
          <ac:spMkLst>
            <pc:docMk/>
            <pc:sldMk cId="2402256727" sldId="289"/>
            <ac:spMk id="146" creationId="{AE85A77B-C646-45A6-9A57-3440E68158AD}"/>
          </ac:spMkLst>
        </pc:spChg>
        <pc:spChg chg="mod topLvl">
          <ac:chgData name="Emmanuel Ren" userId="757b8aa8dab22915" providerId="LiveId" clId="{9860B34A-74CB-E849-A540-42199036A1BD}" dt="2020-09-14T13:51:33.836" v="57" actId="165"/>
          <ac:spMkLst>
            <pc:docMk/>
            <pc:sldMk cId="2402256727" sldId="289"/>
            <ac:spMk id="147" creationId="{B26613E8-D76C-430B-A983-55C8433B1AA5}"/>
          </ac:spMkLst>
        </pc:spChg>
        <pc:spChg chg="mod topLvl">
          <ac:chgData name="Emmanuel Ren" userId="757b8aa8dab22915" providerId="LiveId" clId="{9860B34A-74CB-E849-A540-42199036A1BD}" dt="2020-09-14T13:51:33.836" v="57" actId="165"/>
          <ac:spMkLst>
            <pc:docMk/>
            <pc:sldMk cId="2402256727" sldId="289"/>
            <ac:spMk id="148" creationId="{7E406BCB-0485-4C00-909C-69EC1ED0C5AD}"/>
          </ac:spMkLst>
        </pc:spChg>
        <pc:spChg chg="mod topLvl">
          <ac:chgData name="Emmanuel Ren" userId="757b8aa8dab22915" providerId="LiveId" clId="{9860B34A-74CB-E849-A540-42199036A1BD}" dt="2020-09-14T13:51:33.836" v="57" actId="165"/>
          <ac:spMkLst>
            <pc:docMk/>
            <pc:sldMk cId="2402256727" sldId="289"/>
            <ac:spMk id="149" creationId="{8068D905-09E2-4ADE-8365-CC69DD42E559}"/>
          </ac:spMkLst>
        </pc:spChg>
        <pc:spChg chg="mod topLvl">
          <ac:chgData name="Emmanuel Ren" userId="757b8aa8dab22915" providerId="LiveId" clId="{9860B34A-74CB-E849-A540-42199036A1BD}" dt="2020-09-14T13:51:33.836" v="57" actId="165"/>
          <ac:spMkLst>
            <pc:docMk/>
            <pc:sldMk cId="2402256727" sldId="289"/>
            <ac:spMk id="153" creationId="{A72A0E03-B845-2F41-BDE7-AF28EF6A9CC7}"/>
          </ac:spMkLst>
        </pc:spChg>
        <pc:spChg chg="add mod">
          <ac:chgData name="Emmanuel Ren" userId="757b8aa8dab22915" providerId="LiveId" clId="{9860B34A-74CB-E849-A540-42199036A1BD}" dt="2020-09-14T13:51:41.016" v="59"/>
          <ac:spMkLst>
            <pc:docMk/>
            <pc:sldMk cId="2402256727" sldId="289"/>
            <ac:spMk id="154" creationId="{07E48C20-30D1-A94B-999E-403699634E22}"/>
          </ac:spMkLst>
        </pc:spChg>
        <pc:spChg chg="del mod">
          <ac:chgData name="Emmanuel Ren" userId="757b8aa8dab22915" providerId="LiveId" clId="{9860B34A-74CB-E849-A540-42199036A1BD}" dt="2020-09-14T13:50:22.069" v="47" actId="478"/>
          <ac:spMkLst>
            <pc:docMk/>
            <pc:sldMk cId="2402256727" sldId="289"/>
            <ac:spMk id="155" creationId="{F9636AC2-0D78-9347-82F9-5CECA7EA2067}"/>
          </ac:spMkLst>
        </pc:spChg>
        <pc:spChg chg="del mod topLvl">
          <ac:chgData name="Emmanuel Ren" userId="757b8aa8dab22915" providerId="LiveId" clId="{9860B34A-74CB-E849-A540-42199036A1BD}" dt="2020-09-14T13:51:39.961" v="58" actId="478"/>
          <ac:spMkLst>
            <pc:docMk/>
            <pc:sldMk cId="2402256727" sldId="289"/>
            <ac:spMk id="156" creationId="{462E6D6A-A50A-4B30-9B48-53332826DFBC}"/>
          </ac:spMkLst>
        </pc:spChg>
        <pc:spChg chg="del mod topLvl">
          <ac:chgData name="Emmanuel Ren" userId="757b8aa8dab22915" providerId="LiveId" clId="{9860B34A-74CB-E849-A540-42199036A1BD}" dt="2020-09-14T13:51:39.961" v="58" actId="478"/>
          <ac:spMkLst>
            <pc:docMk/>
            <pc:sldMk cId="2402256727" sldId="289"/>
            <ac:spMk id="157" creationId="{370C0CD5-80DD-4995-B83B-D7FA354FA5D0}"/>
          </ac:spMkLst>
        </pc:spChg>
        <pc:spChg chg="del mod topLvl">
          <ac:chgData name="Emmanuel Ren" userId="757b8aa8dab22915" providerId="LiveId" clId="{9860B34A-74CB-E849-A540-42199036A1BD}" dt="2020-09-14T13:51:39.961" v="58" actId="478"/>
          <ac:spMkLst>
            <pc:docMk/>
            <pc:sldMk cId="2402256727" sldId="289"/>
            <ac:spMk id="158" creationId="{0F878ECD-608B-4779-99AD-1EE9B7CB5D1F}"/>
          </ac:spMkLst>
        </pc:spChg>
        <pc:spChg chg="del mod topLvl">
          <ac:chgData name="Emmanuel Ren" userId="757b8aa8dab22915" providerId="LiveId" clId="{9860B34A-74CB-E849-A540-42199036A1BD}" dt="2020-09-14T13:51:39.961" v="58" actId="478"/>
          <ac:spMkLst>
            <pc:docMk/>
            <pc:sldMk cId="2402256727" sldId="289"/>
            <ac:spMk id="159" creationId="{1AF784B0-D276-47E7-89B1-1C8B13FDD8B6}"/>
          </ac:spMkLst>
        </pc:spChg>
        <pc:spChg chg="del mod topLvl">
          <ac:chgData name="Emmanuel Ren" userId="757b8aa8dab22915" providerId="LiveId" clId="{9860B34A-74CB-E849-A540-42199036A1BD}" dt="2020-09-14T13:51:39.961" v="58" actId="478"/>
          <ac:spMkLst>
            <pc:docMk/>
            <pc:sldMk cId="2402256727" sldId="289"/>
            <ac:spMk id="160" creationId="{87474FA4-7F2C-4482-B9E8-82B70A05F84D}"/>
          </ac:spMkLst>
        </pc:spChg>
        <pc:spChg chg="del mod topLvl">
          <ac:chgData name="Emmanuel Ren" userId="757b8aa8dab22915" providerId="LiveId" clId="{9860B34A-74CB-E849-A540-42199036A1BD}" dt="2020-09-14T13:51:39.961" v="58" actId="478"/>
          <ac:spMkLst>
            <pc:docMk/>
            <pc:sldMk cId="2402256727" sldId="289"/>
            <ac:spMk id="161" creationId="{7FED0FF3-1330-49F4-B028-89CA1C3CA10C}"/>
          </ac:spMkLst>
        </pc:spChg>
        <pc:spChg chg="mod topLvl">
          <ac:chgData name="Emmanuel Ren" userId="757b8aa8dab22915" providerId="LiveId" clId="{9860B34A-74CB-E849-A540-42199036A1BD}" dt="2020-09-14T13:51:33.836" v="57" actId="165"/>
          <ac:spMkLst>
            <pc:docMk/>
            <pc:sldMk cId="2402256727" sldId="289"/>
            <ac:spMk id="162" creationId="{11D90243-4BD4-4C14-A093-9F508F81D890}"/>
          </ac:spMkLst>
        </pc:spChg>
        <pc:spChg chg="mod topLvl">
          <ac:chgData name="Emmanuel Ren" userId="757b8aa8dab22915" providerId="LiveId" clId="{9860B34A-74CB-E849-A540-42199036A1BD}" dt="2020-09-14T13:51:33.836" v="57" actId="165"/>
          <ac:spMkLst>
            <pc:docMk/>
            <pc:sldMk cId="2402256727" sldId="289"/>
            <ac:spMk id="163" creationId="{EB3F32A7-5827-4DC5-9426-D98DCCBEC474}"/>
          </ac:spMkLst>
        </pc:spChg>
        <pc:spChg chg="mod topLvl">
          <ac:chgData name="Emmanuel Ren" userId="757b8aa8dab22915" providerId="LiveId" clId="{9860B34A-74CB-E849-A540-42199036A1BD}" dt="2020-09-14T13:51:33.836" v="57" actId="165"/>
          <ac:spMkLst>
            <pc:docMk/>
            <pc:sldMk cId="2402256727" sldId="289"/>
            <ac:spMk id="164" creationId="{A2923205-BBA1-46BD-AD6F-8309C8B21AE3}"/>
          </ac:spMkLst>
        </pc:spChg>
        <pc:spChg chg="mod topLvl">
          <ac:chgData name="Emmanuel Ren" userId="757b8aa8dab22915" providerId="LiveId" clId="{9860B34A-74CB-E849-A540-42199036A1BD}" dt="2020-09-14T13:51:33.836" v="57" actId="165"/>
          <ac:spMkLst>
            <pc:docMk/>
            <pc:sldMk cId="2402256727" sldId="289"/>
            <ac:spMk id="165" creationId="{A8C4632E-A54B-4166-97E6-97A1A18BF067}"/>
          </ac:spMkLst>
        </pc:spChg>
        <pc:spChg chg="del mod">
          <ac:chgData name="Emmanuel Ren" userId="757b8aa8dab22915" providerId="LiveId" clId="{9860B34A-74CB-E849-A540-42199036A1BD}" dt="2020-09-14T13:50:20.683" v="45" actId="478"/>
          <ac:spMkLst>
            <pc:docMk/>
            <pc:sldMk cId="2402256727" sldId="289"/>
            <ac:spMk id="167" creationId="{B868AEF2-29F2-5E49-AE9B-2D0C4B43C867}"/>
          </ac:spMkLst>
        </pc:spChg>
        <pc:spChg chg="add mod">
          <ac:chgData name="Emmanuel Ren" userId="757b8aa8dab22915" providerId="LiveId" clId="{9860B34A-74CB-E849-A540-42199036A1BD}" dt="2020-09-14T13:51:41.016" v="59"/>
          <ac:spMkLst>
            <pc:docMk/>
            <pc:sldMk cId="2402256727" sldId="289"/>
            <ac:spMk id="168" creationId="{E8AE87EB-A470-CC42-857F-C6F240180111}"/>
          </ac:spMkLst>
        </pc:spChg>
        <pc:spChg chg="add mod">
          <ac:chgData name="Emmanuel Ren" userId="757b8aa8dab22915" providerId="LiveId" clId="{9860B34A-74CB-E849-A540-42199036A1BD}" dt="2020-09-14T13:51:41.016" v="59"/>
          <ac:spMkLst>
            <pc:docMk/>
            <pc:sldMk cId="2402256727" sldId="289"/>
            <ac:spMk id="171" creationId="{EAFAE905-6BA1-814E-ACF4-4E0D57E79087}"/>
          </ac:spMkLst>
        </pc:spChg>
        <pc:spChg chg="mod topLvl">
          <ac:chgData name="Emmanuel Ren" userId="757b8aa8dab22915" providerId="LiveId" clId="{9860B34A-74CB-E849-A540-42199036A1BD}" dt="2020-09-14T13:51:33.836" v="57" actId="165"/>
          <ac:spMkLst>
            <pc:docMk/>
            <pc:sldMk cId="2402256727" sldId="289"/>
            <ac:spMk id="174" creationId="{9DD144A7-1F8C-446D-8563-7080A8F1DCE0}"/>
          </ac:spMkLst>
        </pc:spChg>
        <pc:spChg chg="mod topLvl">
          <ac:chgData name="Emmanuel Ren" userId="757b8aa8dab22915" providerId="LiveId" clId="{9860B34A-74CB-E849-A540-42199036A1BD}" dt="2020-09-14T13:51:33.836" v="57" actId="165"/>
          <ac:spMkLst>
            <pc:docMk/>
            <pc:sldMk cId="2402256727" sldId="289"/>
            <ac:spMk id="175" creationId="{79E960B8-5C6F-4D60-A667-C61A665AD4E4}"/>
          </ac:spMkLst>
        </pc:spChg>
        <pc:spChg chg="mod topLvl">
          <ac:chgData name="Emmanuel Ren" userId="757b8aa8dab22915" providerId="LiveId" clId="{9860B34A-74CB-E849-A540-42199036A1BD}" dt="2020-09-14T13:51:33.836" v="57" actId="165"/>
          <ac:spMkLst>
            <pc:docMk/>
            <pc:sldMk cId="2402256727" sldId="289"/>
            <ac:spMk id="176" creationId="{BBC0834B-DE56-4564-B0A5-6EFA010238D3}"/>
          </ac:spMkLst>
        </pc:spChg>
        <pc:spChg chg="mod topLvl">
          <ac:chgData name="Emmanuel Ren" userId="757b8aa8dab22915" providerId="LiveId" clId="{9860B34A-74CB-E849-A540-42199036A1BD}" dt="2020-09-14T13:51:33.836" v="57" actId="165"/>
          <ac:spMkLst>
            <pc:docMk/>
            <pc:sldMk cId="2402256727" sldId="289"/>
            <ac:spMk id="177" creationId="{FB154547-9A9F-4C56-B597-3BED76ADA8B6}"/>
          </ac:spMkLst>
        </pc:spChg>
        <pc:spChg chg="mod topLvl">
          <ac:chgData name="Emmanuel Ren" userId="757b8aa8dab22915" providerId="LiveId" clId="{9860B34A-74CB-E849-A540-42199036A1BD}" dt="2020-09-14T13:51:30.902" v="56" actId="165"/>
          <ac:spMkLst>
            <pc:docMk/>
            <pc:sldMk cId="2402256727" sldId="289"/>
            <ac:spMk id="178" creationId="{4D874E05-7396-4E7D-BC59-6F4409093CF1}"/>
          </ac:spMkLst>
        </pc:spChg>
        <pc:spChg chg="mod topLvl">
          <ac:chgData name="Emmanuel Ren" userId="757b8aa8dab22915" providerId="LiveId" clId="{9860B34A-74CB-E849-A540-42199036A1BD}" dt="2020-09-14T13:51:33.836" v="57" actId="165"/>
          <ac:spMkLst>
            <pc:docMk/>
            <pc:sldMk cId="2402256727" sldId="289"/>
            <ac:spMk id="179" creationId="{648BFE41-4B41-4803-96F6-87731F2A394A}"/>
          </ac:spMkLst>
        </pc:spChg>
        <pc:spChg chg="add mod">
          <ac:chgData name="Emmanuel Ren" userId="757b8aa8dab22915" providerId="LiveId" clId="{9860B34A-74CB-E849-A540-42199036A1BD}" dt="2020-09-14T13:51:41.016" v="59"/>
          <ac:spMkLst>
            <pc:docMk/>
            <pc:sldMk cId="2402256727" sldId="289"/>
            <ac:spMk id="180" creationId="{BAD8E9BB-6FCA-C045-A3DA-49D36351FF93}"/>
          </ac:spMkLst>
        </pc:spChg>
        <pc:spChg chg="add mod">
          <ac:chgData name="Emmanuel Ren" userId="757b8aa8dab22915" providerId="LiveId" clId="{9860B34A-74CB-E849-A540-42199036A1BD}" dt="2020-09-14T13:51:41.016" v="59"/>
          <ac:spMkLst>
            <pc:docMk/>
            <pc:sldMk cId="2402256727" sldId="289"/>
            <ac:spMk id="181" creationId="{4A0A5642-BA42-BF43-AB97-E41525CC7CA7}"/>
          </ac:spMkLst>
        </pc:spChg>
        <pc:spChg chg="add mod">
          <ac:chgData name="Emmanuel Ren" userId="757b8aa8dab22915" providerId="LiveId" clId="{9860B34A-74CB-E849-A540-42199036A1BD}" dt="2020-09-14T13:51:41.016" v="59"/>
          <ac:spMkLst>
            <pc:docMk/>
            <pc:sldMk cId="2402256727" sldId="289"/>
            <ac:spMk id="182" creationId="{71810F83-ABB3-714B-89C7-B2750C05C693}"/>
          </ac:spMkLst>
        </pc:spChg>
        <pc:grpChg chg="del mod topLvl">
          <ac:chgData name="Emmanuel Ren" userId="757b8aa8dab22915" providerId="LiveId" clId="{9860B34A-74CB-E849-A540-42199036A1BD}" dt="2020-09-14T13:51:33.836" v="57" actId="165"/>
          <ac:grpSpMkLst>
            <pc:docMk/>
            <pc:sldMk cId="2402256727" sldId="289"/>
            <ac:grpSpMk id="6" creationId="{8000E31A-B9D4-2041-8368-6801DB1FC838}"/>
          </ac:grpSpMkLst>
        </pc:grpChg>
        <pc:grpChg chg="del mod">
          <ac:chgData name="Emmanuel Ren" userId="757b8aa8dab22915" providerId="LiveId" clId="{9860B34A-74CB-E849-A540-42199036A1BD}" dt="2020-09-14T13:51:30.902" v="56" actId="165"/>
          <ac:grpSpMkLst>
            <pc:docMk/>
            <pc:sldMk cId="2402256727" sldId="289"/>
            <ac:grpSpMk id="7" creationId="{DEB8509A-F6A2-CD40-A4D3-8493F2297738}"/>
          </ac:grpSpMkLst>
        </pc:grpChg>
        <pc:grpChg chg="add del">
          <ac:chgData name="Emmanuel Ren" userId="757b8aa8dab22915" providerId="LiveId" clId="{9860B34A-74CB-E849-A540-42199036A1BD}" dt="2020-09-14T13:50:19.384" v="44" actId="478"/>
          <ac:grpSpMkLst>
            <pc:docMk/>
            <pc:sldMk cId="2402256727" sldId="289"/>
            <ac:grpSpMk id="8" creationId="{125ED279-1DB1-FF43-9C83-A7F5648A6689}"/>
          </ac:grpSpMkLst>
        </pc:grpChg>
        <pc:cxnChg chg="mod topLvl">
          <ac:chgData name="Emmanuel Ren" userId="757b8aa8dab22915" providerId="LiveId" clId="{9860B34A-74CB-E849-A540-42199036A1BD}" dt="2020-09-14T13:51:33.836" v="57" actId="165"/>
          <ac:cxnSpMkLst>
            <pc:docMk/>
            <pc:sldMk cId="2402256727" sldId="289"/>
            <ac:cxnSpMk id="104" creationId="{8DC14533-D604-464E-93F5-CC805A7C72CE}"/>
          </ac:cxnSpMkLst>
        </pc:cxnChg>
        <pc:cxnChg chg="mod topLvl">
          <ac:chgData name="Emmanuel Ren" userId="757b8aa8dab22915" providerId="LiveId" clId="{9860B34A-74CB-E849-A540-42199036A1BD}" dt="2020-09-14T13:51:33.836" v="57" actId="165"/>
          <ac:cxnSpMkLst>
            <pc:docMk/>
            <pc:sldMk cId="2402256727" sldId="289"/>
            <ac:cxnSpMk id="150" creationId="{56CF4271-C744-1747-BEE3-57C8FC82F5DA}"/>
          </ac:cxnSpMkLst>
        </pc:cxnChg>
        <pc:cxnChg chg="mod topLvl">
          <ac:chgData name="Emmanuel Ren" userId="757b8aa8dab22915" providerId="LiveId" clId="{9860B34A-74CB-E849-A540-42199036A1BD}" dt="2020-09-14T13:51:33.836" v="57" actId="165"/>
          <ac:cxnSpMkLst>
            <pc:docMk/>
            <pc:sldMk cId="2402256727" sldId="289"/>
            <ac:cxnSpMk id="151" creationId="{2B2C48F3-E556-094C-A741-A958C7AB29CB}"/>
          </ac:cxnSpMkLst>
        </pc:cxnChg>
        <pc:cxnChg chg="mod topLvl">
          <ac:chgData name="Emmanuel Ren" userId="757b8aa8dab22915" providerId="LiveId" clId="{9860B34A-74CB-E849-A540-42199036A1BD}" dt="2020-09-14T13:51:33.836" v="57" actId="165"/>
          <ac:cxnSpMkLst>
            <pc:docMk/>
            <pc:sldMk cId="2402256727" sldId="289"/>
            <ac:cxnSpMk id="166" creationId="{AD47B731-78F0-407D-9B13-1A43CE73CC23}"/>
          </ac:cxnSpMkLst>
        </pc:cxnChg>
        <pc:cxnChg chg="mod topLvl">
          <ac:chgData name="Emmanuel Ren" userId="757b8aa8dab22915" providerId="LiveId" clId="{9860B34A-74CB-E849-A540-42199036A1BD}" dt="2020-09-14T13:51:33.836" v="57" actId="165"/>
          <ac:cxnSpMkLst>
            <pc:docMk/>
            <pc:sldMk cId="2402256727" sldId="289"/>
            <ac:cxnSpMk id="169" creationId="{173A765F-6E04-4546-A20F-93BA6E7DCF36}"/>
          </ac:cxnSpMkLst>
        </pc:cxnChg>
        <pc:cxnChg chg="mod topLvl">
          <ac:chgData name="Emmanuel Ren" userId="757b8aa8dab22915" providerId="LiveId" clId="{9860B34A-74CB-E849-A540-42199036A1BD}" dt="2020-09-14T13:51:33.836" v="57" actId="165"/>
          <ac:cxnSpMkLst>
            <pc:docMk/>
            <pc:sldMk cId="2402256727" sldId="289"/>
            <ac:cxnSpMk id="170" creationId="{B3621EA0-9E15-4A6C-9B99-CB9AA5943564}"/>
          </ac:cxnSpMkLst>
        </pc:cxnChg>
        <pc:cxnChg chg="mod topLvl">
          <ac:chgData name="Emmanuel Ren" userId="757b8aa8dab22915" providerId="LiveId" clId="{9860B34A-74CB-E849-A540-42199036A1BD}" dt="2020-09-14T13:51:33.836" v="57" actId="165"/>
          <ac:cxnSpMkLst>
            <pc:docMk/>
            <pc:sldMk cId="2402256727" sldId="289"/>
            <ac:cxnSpMk id="172" creationId="{5E0B512B-2D35-4D32-87B3-302D20920006}"/>
          </ac:cxnSpMkLst>
        </pc:cxnChg>
        <pc:cxnChg chg="mod topLvl">
          <ac:chgData name="Emmanuel Ren" userId="757b8aa8dab22915" providerId="LiveId" clId="{9860B34A-74CB-E849-A540-42199036A1BD}" dt="2020-09-14T13:51:33.836" v="57" actId="165"/>
          <ac:cxnSpMkLst>
            <pc:docMk/>
            <pc:sldMk cId="2402256727" sldId="289"/>
            <ac:cxnSpMk id="173" creationId="{50DBEA69-E4C2-4C0B-B204-9ACB1AE97250}"/>
          </ac:cxnSpMkLst>
        </pc:cxnChg>
      </pc:sldChg>
      <pc:sldChg chg="add del">
        <pc:chgData name="Emmanuel Ren" userId="757b8aa8dab22915" providerId="LiveId" clId="{9860B34A-74CB-E849-A540-42199036A1BD}" dt="2020-09-14T14:35:42.727" v="105" actId="2696"/>
        <pc:sldMkLst>
          <pc:docMk/>
          <pc:sldMk cId="1637514285" sldId="290"/>
        </pc:sldMkLst>
      </pc:sldChg>
      <pc:sldMasterChg chg="modSp mod addSldLayout delSldLayout modSldLayout">
        <pc:chgData name="Emmanuel Ren" userId="757b8aa8dab22915" providerId="LiveId" clId="{9860B34A-74CB-E849-A540-42199036A1BD}" dt="2020-09-14T14:35:01.246" v="96" actId="2696"/>
        <pc:sldMasterMkLst>
          <pc:docMk/>
          <pc:sldMasterMk cId="1317875604" sldId="2147483684"/>
        </pc:sldMasterMkLst>
        <pc:spChg chg="mod">
          <ac:chgData name="Emmanuel Ren" userId="757b8aa8dab22915" providerId="LiveId" clId="{9860B34A-74CB-E849-A540-42199036A1BD}" dt="2020-09-14T14:34:22.709" v="94" actId="207"/>
          <ac:spMkLst>
            <pc:docMk/>
            <pc:sldMasterMk cId="1317875604" sldId="2147483684"/>
            <ac:spMk id="3" creationId="{00000000-0000-0000-0000-000000000000}"/>
          </ac:spMkLst>
        </pc:spChg>
        <pc:spChg chg="mod">
          <ac:chgData name="Emmanuel Ren" userId="757b8aa8dab22915" providerId="LiveId" clId="{9860B34A-74CB-E849-A540-42199036A1BD}" dt="2020-09-14T14:33:48.913" v="93" actId="1076"/>
          <ac:spMkLst>
            <pc:docMk/>
            <pc:sldMasterMk cId="1317875604" sldId="2147483684"/>
            <ac:spMk id="7" creationId="{522A8A2E-0B37-4147-A38E-605B76CE0B5C}"/>
          </ac:spMkLst>
        </pc:spChg>
        <pc:sldLayoutChg chg="new del mod">
          <pc:chgData name="Emmanuel Ren" userId="757b8aa8dab22915" providerId="LiveId" clId="{9860B34A-74CB-E849-A540-42199036A1BD}" dt="2020-09-14T14:35:01.246" v="96" actId="2696"/>
          <pc:sldLayoutMkLst>
            <pc:docMk/>
            <pc:sldMasterMk cId="1317875604" sldId="2147483684"/>
            <pc:sldLayoutMk cId="4114380139" sldId="2147483696"/>
          </pc:sldLayoutMkLst>
        </pc:sldLayoutChg>
      </pc:sldMasterChg>
      <pc:sldMasterChg chg="delSp modSp del mod delSldLayout">
        <pc:chgData name="Emmanuel Ren" userId="757b8aa8dab22915" providerId="LiveId" clId="{9860B34A-74CB-E849-A540-42199036A1BD}" dt="2020-09-14T14:35:56.563" v="117" actId="2696"/>
        <pc:sldMasterMkLst>
          <pc:docMk/>
          <pc:sldMasterMk cId="2612157188" sldId="2147483696"/>
        </pc:sldMasterMkLst>
        <pc:spChg chg="del mod">
          <ac:chgData name="Emmanuel Ren" userId="757b8aa8dab22915" providerId="LiveId" clId="{9860B34A-74CB-E849-A540-42199036A1BD}" dt="2020-09-14T14:35:10.299" v="98" actId="478"/>
          <ac:spMkLst>
            <pc:docMk/>
            <pc:sldMasterMk cId="2612157188" sldId="2147483696"/>
            <ac:spMk id="7" creationId="{522A8A2E-0B37-4147-A38E-605B76CE0B5C}"/>
          </ac:spMkLst>
        </pc:spChg>
        <pc:spChg chg="del">
          <ac:chgData name="Emmanuel Ren" userId="757b8aa8dab22915" providerId="LiveId" clId="{9860B34A-74CB-E849-A540-42199036A1BD}" dt="2020-09-14T14:35:10.829" v="99" actId="478"/>
          <ac:spMkLst>
            <pc:docMk/>
            <pc:sldMasterMk cId="2612157188" sldId="2147483696"/>
            <ac:spMk id="8" creationId="{32825A6D-DC60-984A-8D66-E919BEF6FD7E}"/>
          </ac:spMkLst>
        </pc:spChg>
        <pc:spChg chg="del">
          <ac:chgData name="Emmanuel Ren" userId="757b8aa8dab22915" providerId="LiveId" clId="{9860B34A-74CB-E849-A540-42199036A1BD}" dt="2020-09-14T14:35:11.898" v="100" actId="478"/>
          <ac:spMkLst>
            <pc:docMk/>
            <pc:sldMasterMk cId="2612157188" sldId="2147483696"/>
            <ac:spMk id="9" creationId="{DDC612FD-5534-4D4C-A676-028003193203}"/>
          </ac:spMkLst>
        </pc:spChg>
        <pc:spChg chg="del">
          <ac:chgData name="Emmanuel Ren" userId="757b8aa8dab22915" providerId="LiveId" clId="{9860B34A-74CB-E849-A540-42199036A1BD}" dt="2020-09-14T14:35:12.382" v="101" actId="478"/>
          <ac:spMkLst>
            <pc:docMk/>
            <pc:sldMasterMk cId="2612157188" sldId="2147483696"/>
            <ac:spMk id="10" creationId="{B5425A85-F230-C04E-B4EC-EBA311EE4C98}"/>
          </ac:spMkLst>
        </pc:spChg>
        <pc:spChg chg="mod">
          <ac:chgData name="Emmanuel Ren" userId="757b8aa8dab22915" providerId="LiveId" clId="{9860B34A-74CB-E849-A540-42199036A1BD}" dt="2020-09-14T14:35:26.031" v="103" actId="207"/>
          <ac:spMkLst>
            <pc:docMk/>
            <pc:sldMasterMk cId="2612157188" sldId="2147483696"/>
            <ac:spMk id="11" creationId="{90CDA75F-206F-084C-9B11-41E230C8D5AE}"/>
          </ac:spMkLst>
        </pc:spChg>
        <pc:sldLayoutChg chg="del">
          <pc:chgData name="Emmanuel Ren" userId="757b8aa8dab22915" providerId="LiveId" clId="{9860B34A-74CB-E849-A540-42199036A1BD}" dt="2020-09-14T14:35:56.542" v="106" actId="2696"/>
          <pc:sldLayoutMkLst>
            <pc:docMk/>
            <pc:sldMasterMk cId="2612157188" sldId="2147483696"/>
            <pc:sldLayoutMk cId="1511193773" sldId="2147483697"/>
          </pc:sldLayoutMkLst>
        </pc:sldLayoutChg>
        <pc:sldLayoutChg chg="del">
          <pc:chgData name="Emmanuel Ren" userId="757b8aa8dab22915" providerId="LiveId" clId="{9860B34A-74CB-E849-A540-42199036A1BD}" dt="2020-09-14T14:35:56.545" v="107" actId="2696"/>
          <pc:sldLayoutMkLst>
            <pc:docMk/>
            <pc:sldMasterMk cId="2612157188" sldId="2147483696"/>
            <pc:sldLayoutMk cId="2652460849" sldId="2147483698"/>
          </pc:sldLayoutMkLst>
        </pc:sldLayoutChg>
        <pc:sldLayoutChg chg="del">
          <pc:chgData name="Emmanuel Ren" userId="757b8aa8dab22915" providerId="LiveId" clId="{9860B34A-74CB-E849-A540-42199036A1BD}" dt="2020-09-14T14:35:56.546" v="108" actId="2696"/>
          <pc:sldLayoutMkLst>
            <pc:docMk/>
            <pc:sldMasterMk cId="2612157188" sldId="2147483696"/>
            <pc:sldLayoutMk cId="1418041452" sldId="2147483699"/>
          </pc:sldLayoutMkLst>
        </pc:sldLayoutChg>
        <pc:sldLayoutChg chg="del">
          <pc:chgData name="Emmanuel Ren" userId="757b8aa8dab22915" providerId="LiveId" clId="{9860B34A-74CB-E849-A540-42199036A1BD}" dt="2020-09-14T14:35:56.548" v="109" actId="2696"/>
          <pc:sldLayoutMkLst>
            <pc:docMk/>
            <pc:sldMasterMk cId="2612157188" sldId="2147483696"/>
            <pc:sldLayoutMk cId="4009550440" sldId="2147483700"/>
          </pc:sldLayoutMkLst>
        </pc:sldLayoutChg>
        <pc:sldLayoutChg chg="del">
          <pc:chgData name="Emmanuel Ren" userId="757b8aa8dab22915" providerId="LiveId" clId="{9860B34A-74CB-E849-A540-42199036A1BD}" dt="2020-09-14T14:35:56.550" v="110" actId="2696"/>
          <pc:sldLayoutMkLst>
            <pc:docMk/>
            <pc:sldMasterMk cId="2612157188" sldId="2147483696"/>
            <pc:sldLayoutMk cId="4279801774" sldId="2147483701"/>
          </pc:sldLayoutMkLst>
        </pc:sldLayoutChg>
        <pc:sldLayoutChg chg="del">
          <pc:chgData name="Emmanuel Ren" userId="757b8aa8dab22915" providerId="LiveId" clId="{9860B34A-74CB-E849-A540-42199036A1BD}" dt="2020-09-14T14:35:56.551" v="111" actId="2696"/>
          <pc:sldLayoutMkLst>
            <pc:docMk/>
            <pc:sldMasterMk cId="2612157188" sldId="2147483696"/>
            <pc:sldLayoutMk cId="2423995808" sldId="2147483702"/>
          </pc:sldLayoutMkLst>
        </pc:sldLayoutChg>
        <pc:sldLayoutChg chg="del">
          <pc:chgData name="Emmanuel Ren" userId="757b8aa8dab22915" providerId="LiveId" clId="{9860B34A-74CB-E849-A540-42199036A1BD}" dt="2020-09-14T14:35:56.552" v="112" actId="2696"/>
          <pc:sldLayoutMkLst>
            <pc:docMk/>
            <pc:sldMasterMk cId="2612157188" sldId="2147483696"/>
            <pc:sldLayoutMk cId="1363395597" sldId="2147483703"/>
          </pc:sldLayoutMkLst>
        </pc:sldLayoutChg>
        <pc:sldLayoutChg chg="del">
          <pc:chgData name="Emmanuel Ren" userId="757b8aa8dab22915" providerId="LiveId" clId="{9860B34A-74CB-E849-A540-42199036A1BD}" dt="2020-09-14T14:35:56.554" v="113" actId="2696"/>
          <pc:sldLayoutMkLst>
            <pc:docMk/>
            <pc:sldMasterMk cId="2612157188" sldId="2147483696"/>
            <pc:sldLayoutMk cId="2514335325" sldId="2147483704"/>
          </pc:sldLayoutMkLst>
        </pc:sldLayoutChg>
        <pc:sldLayoutChg chg="del">
          <pc:chgData name="Emmanuel Ren" userId="757b8aa8dab22915" providerId="LiveId" clId="{9860B34A-74CB-E849-A540-42199036A1BD}" dt="2020-09-14T14:35:56.555" v="114" actId="2696"/>
          <pc:sldLayoutMkLst>
            <pc:docMk/>
            <pc:sldMasterMk cId="2612157188" sldId="2147483696"/>
            <pc:sldLayoutMk cId="1415960623" sldId="2147483705"/>
          </pc:sldLayoutMkLst>
        </pc:sldLayoutChg>
        <pc:sldLayoutChg chg="del">
          <pc:chgData name="Emmanuel Ren" userId="757b8aa8dab22915" providerId="LiveId" clId="{9860B34A-74CB-E849-A540-42199036A1BD}" dt="2020-09-14T14:35:56.556" v="115" actId="2696"/>
          <pc:sldLayoutMkLst>
            <pc:docMk/>
            <pc:sldMasterMk cId="2612157188" sldId="2147483696"/>
            <pc:sldLayoutMk cId="963599347" sldId="2147483706"/>
          </pc:sldLayoutMkLst>
        </pc:sldLayoutChg>
        <pc:sldLayoutChg chg="del">
          <pc:chgData name="Emmanuel Ren" userId="757b8aa8dab22915" providerId="LiveId" clId="{9860B34A-74CB-E849-A540-42199036A1BD}" dt="2020-09-14T14:35:56.558" v="116" actId="2696"/>
          <pc:sldLayoutMkLst>
            <pc:docMk/>
            <pc:sldMasterMk cId="2612157188" sldId="2147483696"/>
            <pc:sldLayoutMk cId="2682455974" sldId="2147483707"/>
          </pc:sldLayoutMkLst>
        </pc:sldLayoutChg>
      </pc:sldMasterChg>
    </pc:docChg>
  </pc:docChgLst>
  <pc:docChgLst>
    <pc:chgData name="Emmanuel Ren" userId="757b8aa8dab22915" providerId="LiveId" clId="{DE7D3C14-8751-FE4B-A147-30AB46D0EB67}"/>
    <pc:docChg chg="undo custSel addSld delSld modSld sldOrd modMainMaster">
      <pc:chgData name="Emmanuel Ren" userId="757b8aa8dab22915" providerId="LiveId" clId="{DE7D3C14-8751-FE4B-A147-30AB46D0EB67}" dt="2020-09-12T16:48:24.652" v="7033"/>
      <pc:docMkLst>
        <pc:docMk/>
      </pc:docMkLst>
      <pc:sldChg chg="del">
        <pc:chgData name="Emmanuel Ren" userId="757b8aa8dab22915" providerId="LiveId" clId="{DE7D3C14-8751-FE4B-A147-30AB46D0EB67}" dt="2020-09-08T19:27:44.097" v="105" actId="2696"/>
        <pc:sldMkLst>
          <pc:docMk/>
          <pc:sldMk cId="1690555464" sldId="261"/>
        </pc:sldMkLst>
      </pc:sldChg>
      <pc:sldChg chg="del">
        <pc:chgData name="Emmanuel Ren" userId="757b8aa8dab22915" providerId="LiveId" clId="{DE7D3C14-8751-FE4B-A147-30AB46D0EB67}" dt="2020-09-10T09:45:50.950" v="2763" actId="2696"/>
        <pc:sldMkLst>
          <pc:docMk/>
          <pc:sldMk cId="3140740125" sldId="262"/>
        </pc:sldMkLst>
      </pc:sldChg>
      <pc:sldChg chg="modSp del mod">
        <pc:chgData name="Emmanuel Ren" userId="757b8aa8dab22915" providerId="LiveId" clId="{DE7D3C14-8751-FE4B-A147-30AB46D0EB67}" dt="2020-09-08T19:28:08.125" v="109" actId="2696"/>
        <pc:sldMkLst>
          <pc:docMk/>
          <pc:sldMk cId="3405765472" sldId="264"/>
        </pc:sldMkLst>
        <pc:spChg chg="mod">
          <ac:chgData name="Emmanuel Ren" userId="757b8aa8dab22915" providerId="LiveId" clId="{DE7D3C14-8751-FE4B-A147-30AB46D0EB67}" dt="2020-09-08T19:28:04.361" v="108" actId="1076"/>
          <ac:spMkLst>
            <pc:docMk/>
            <pc:sldMk cId="3405765472" sldId="264"/>
            <ac:spMk id="5" creationId="{7EDC1409-3323-4BA8-B517-D94F074483A3}"/>
          </ac:spMkLst>
        </pc:spChg>
        <pc:spChg chg="mod">
          <ac:chgData name="Emmanuel Ren" userId="757b8aa8dab22915" providerId="LiveId" clId="{DE7D3C14-8751-FE4B-A147-30AB46D0EB67}" dt="2020-09-08T19:28:04.361" v="108" actId="1076"/>
          <ac:spMkLst>
            <pc:docMk/>
            <pc:sldMk cId="3405765472" sldId="264"/>
            <ac:spMk id="6" creationId="{0217C8E0-A0EE-4E18-BF4C-904250FF5CA4}"/>
          </ac:spMkLst>
        </pc:spChg>
        <pc:spChg chg="mod">
          <ac:chgData name="Emmanuel Ren" userId="757b8aa8dab22915" providerId="LiveId" clId="{DE7D3C14-8751-FE4B-A147-30AB46D0EB67}" dt="2020-09-08T19:28:04.361" v="108" actId="1076"/>
          <ac:spMkLst>
            <pc:docMk/>
            <pc:sldMk cId="3405765472" sldId="264"/>
            <ac:spMk id="7" creationId="{BEE0132E-E8E0-4C40-BB6C-317806628BE6}"/>
          </ac:spMkLst>
        </pc:spChg>
        <pc:spChg chg="mod">
          <ac:chgData name="Emmanuel Ren" userId="757b8aa8dab22915" providerId="LiveId" clId="{DE7D3C14-8751-FE4B-A147-30AB46D0EB67}" dt="2020-09-08T19:28:04.361" v="108" actId="1076"/>
          <ac:spMkLst>
            <pc:docMk/>
            <pc:sldMk cId="3405765472" sldId="264"/>
            <ac:spMk id="8" creationId="{999543F6-EFD3-405E-A5FE-1C44DC61480B}"/>
          </ac:spMkLst>
        </pc:spChg>
        <pc:spChg chg="mod">
          <ac:chgData name="Emmanuel Ren" userId="757b8aa8dab22915" providerId="LiveId" clId="{DE7D3C14-8751-FE4B-A147-30AB46D0EB67}" dt="2020-09-08T19:28:04.361" v="108" actId="1076"/>
          <ac:spMkLst>
            <pc:docMk/>
            <pc:sldMk cId="3405765472" sldId="264"/>
            <ac:spMk id="13" creationId="{EF8C06CF-FCED-4CC2-9286-47D6A9ED1E48}"/>
          </ac:spMkLst>
        </pc:spChg>
        <pc:spChg chg="mod">
          <ac:chgData name="Emmanuel Ren" userId="757b8aa8dab22915" providerId="LiveId" clId="{DE7D3C14-8751-FE4B-A147-30AB46D0EB67}" dt="2020-09-08T19:28:04.361" v="108" actId="1076"/>
          <ac:spMkLst>
            <pc:docMk/>
            <pc:sldMk cId="3405765472" sldId="264"/>
            <ac:spMk id="15" creationId="{0A37E278-809C-6B4F-945E-81ABCFCA7D48}"/>
          </ac:spMkLst>
        </pc:spChg>
        <pc:spChg chg="mod">
          <ac:chgData name="Emmanuel Ren" userId="757b8aa8dab22915" providerId="LiveId" clId="{DE7D3C14-8751-FE4B-A147-30AB46D0EB67}" dt="2020-09-08T19:28:04.361" v="108" actId="1076"/>
          <ac:spMkLst>
            <pc:docMk/>
            <pc:sldMk cId="3405765472" sldId="264"/>
            <ac:spMk id="18" creationId="{4F4F5E3A-A746-4EDD-A3FF-75474D599831}"/>
          </ac:spMkLst>
        </pc:spChg>
        <pc:spChg chg="mod">
          <ac:chgData name="Emmanuel Ren" userId="757b8aa8dab22915" providerId="LiveId" clId="{DE7D3C14-8751-FE4B-A147-30AB46D0EB67}" dt="2020-09-08T19:28:04.361" v="108" actId="1076"/>
          <ac:spMkLst>
            <pc:docMk/>
            <pc:sldMk cId="3405765472" sldId="264"/>
            <ac:spMk id="20" creationId="{B151D751-A91D-46B6-8028-926E20BC0FD5}"/>
          </ac:spMkLst>
        </pc:spChg>
        <pc:spChg chg="mod">
          <ac:chgData name="Emmanuel Ren" userId="757b8aa8dab22915" providerId="LiveId" clId="{DE7D3C14-8751-FE4B-A147-30AB46D0EB67}" dt="2020-09-08T19:28:04.361" v="108" actId="1076"/>
          <ac:spMkLst>
            <pc:docMk/>
            <pc:sldMk cId="3405765472" sldId="264"/>
            <ac:spMk id="21" creationId="{2B5A99EB-9952-4556-AC2A-AB27EA328E07}"/>
          </ac:spMkLst>
        </pc:spChg>
        <pc:spChg chg="mod">
          <ac:chgData name="Emmanuel Ren" userId="757b8aa8dab22915" providerId="LiveId" clId="{DE7D3C14-8751-FE4B-A147-30AB46D0EB67}" dt="2020-09-08T19:28:04.361" v="108" actId="1076"/>
          <ac:spMkLst>
            <pc:docMk/>
            <pc:sldMk cId="3405765472" sldId="264"/>
            <ac:spMk id="22" creationId="{4949BECB-13E8-4DEC-953B-4BF2D47B8E9C}"/>
          </ac:spMkLst>
        </pc:spChg>
        <pc:spChg chg="mod">
          <ac:chgData name="Emmanuel Ren" userId="757b8aa8dab22915" providerId="LiveId" clId="{DE7D3C14-8751-FE4B-A147-30AB46D0EB67}" dt="2020-09-08T19:28:04.361" v="108" actId="1076"/>
          <ac:spMkLst>
            <pc:docMk/>
            <pc:sldMk cId="3405765472" sldId="264"/>
            <ac:spMk id="31" creationId="{8E087D4B-4604-4164-97F5-F032BAC14AB1}"/>
          </ac:spMkLst>
        </pc:spChg>
        <pc:spChg chg="mod">
          <ac:chgData name="Emmanuel Ren" userId="757b8aa8dab22915" providerId="LiveId" clId="{DE7D3C14-8751-FE4B-A147-30AB46D0EB67}" dt="2020-09-08T19:28:04.361" v="108" actId="1076"/>
          <ac:spMkLst>
            <pc:docMk/>
            <pc:sldMk cId="3405765472" sldId="264"/>
            <ac:spMk id="32" creationId="{127791F4-5A34-49BB-AFE0-DC9A288AED78}"/>
          </ac:spMkLst>
        </pc:spChg>
        <pc:spChg chg="mod">
          <ac:chgData name="Emmanuel Ren" userId="757b8aa8dab22915" providerId="LiveId" clId="{DE7D3C14-8751-FE4B-A147-30AB46D0EB67}" dt="2020-09-08T19:28:04.361" v="108" actId="1076"/>
          <ac:spMkLst>
            <pc:docMk/>
            <pc:sldMk cId="3405765472" sldId="264"/>
            <ac:spMk id="33" creationId="{607D33B9-29A5-4BA2-AFB4-A9BD0582B7AA}"/>
          </ac:spMkLst>
        </pc:spChg>
        <pc:spChg chg="mod">
          <ac:chgData name="Emmanuel Ren" userId="757b8aa8dab22915" providerId="LiveId" clId="{DE7D3C14-8751-FE4B-A147-30AB46D0EB67}" dt="2020-09-08T19:28:04.361" v="108" actId="1076"/>
          <ac:spMkLst>
            <pc:docMk/>
            <pc:sldMk cId="3405765472" sldId="264"/>
            <ac:spMk id="34" creationId="{CAE88922-FE87-48F4-A758-598DC62F88DC}"/>
          </ac:spMkLst>
        </pc:spChg>
        <pc:spChg chg="mod">
          <ac:chgData name="Emmanuel Ren" userId="757b8aa8dab22915" providerId="LiveId" clId="{DE7D3C14-8751-FE4B-A147-30AB46D0EB67}" dt="2020-09-08T19:28:04.361" v="108" actId="1076"/>
          <ac:spMkLst>
            <pc:docMk/>
            <pc:sldMk cId="3405765472" sldId="264"/>
            <ac:spMk id="38" creationId="{9158CB39-419B-4567-9732-EDEC152D5136}"/>
          </ac:spMkLst>
        </pc:spChg>
        <pc:spChg chg="mod">
          <ac:chgData name="Emmanuel Ren" userId="757b8aa8dab22915" providerId="LiveId" clId="{DE7D3C14-8751-FE4B-A147-30AB46D0EB67}" dt="2020-09-08T19:28:04.361" v="108" actId="1076"/>
          <ac:spMkLst>
            <pc:docMk/>
            <pc:sldMk cId="3405765472" sldId="264"/>
            <ac:spMk id="41" creationId="{DC44DE68-656D-4894-8529-6D3B8B8FB546}"/>
          </ac:spMkLst>
        </pc:spChg>
        <pc:spChg chg="mod">
          <ac:chgData name="Emmanuel Ren" userId="757b8aa8dab22915" providerId="LiveId" clId="{DE7D3C14-8751-FE4B-A147-30AB46D0EB67}" dt="2020-09-08T19:28:04.361" v="108" actId="1076"/>
          <ac:spMkLst>
            <pc:docMk/>
            <pc:sldMk cId="3405765472" sldId="264"/>
            <ac:spMk id="42" creationId="{6C3B3C4C-1FB9-4564-80B2-C4830079001E}"/>
          </ac:spMkLst>
        </pc:spChg>
        <pc:spChg chg="mod">
          <ac:chgData name="Emmanuel Ren" userId="757b8aa8dab22915" providerId="LiveId" clId="{DE7D3C14-8751-FE4B-A147-30AB46D0EB67}" dt="2020-09-08T19:28:04.361" v="108" actId="1076"/>
          <ac:spMkLst>
            <pc:docMk/>
            <pc:sldMk cId="3405765472" sldId="264"/>
            <ac:spMk id="49" creationId="{33CC6DC0-25D6-9541-B9BB-5B39CE260E57}"/>
          </ac:spMkLst>
        </pc:spChg>
        <pc:spChg chg="mod">
          <ac:chgData name="Emmanuel Ren" userId="757b8aa8dab22915" providerId="LiveId" clId="{DE7D3C14-8751-FE4B-A147-30AB46D0EB67}" dt="2020-09-08T19:28:04.361" v="108" actId="1076"/>
          <ac:spMkLst>
            <pc:docMk/>
            <pc:sldMk cId="3405765472" sldId="264"/>
            <ac:spMk id="50" creationId="{C9BD8C80-8615-4C86-A383-E66129A360FB}"/>
          </ac:spMkLst>
        </pc:spChg>
        <pc:spChg chg="mod">
          <ac:chgData name="Emmanuel Ren" userId="757b8aa8dab22915" providerId="LiveId" clId="{DE7D3C14-8751-FE4B-A147-30AB46D0EB67}" dt="2020-09-08T19:28:04.361" v="108" actId="1076"/>
          <ac:spMkLst>
            <pc:docMk/>
            <pc:sldMk cId="3405765472" sldId="264"/>
            <ac:spMk id="51" creationId="{0A17EE9C-B127-4A55-9844-2E3D9F075FD3}"/>
          </ac:spMkLst>
        </pc:spChg>
        <pc:spChg chg="mod">
          <ac:chgData name="Emmanuel Ren" userId="757b8aa8dab22915" providerId="LiveId" clId="{DE7D3C14-8751-FE4B-A147-30AB46D0EB67}" dt="2020-09-08T19:28:04.361" v="108" actId="1076"/>
          <ac:spMkLst>
            <pc:docMk/>
            <pc:sldMk cId="3405765472" sldId="264"/>
            <ac:spMk id="52" creationId="{EF90C524-5D37-4C18-AC71-850A5D43890F}"/>
          </ac:spMkLst>
        </pc:spChg>
        <pc:spChg chg="mod">
          <ac:chgData name="Emmanuel Ren" userId="757b8aa8dab22915" providerId="LiveId" clId="{DE7D3C14-8751-FE4B-A147-30AB46D0EB67}" dt="2020-09-08T19:28:04.361" v="108" actId="1076"/>
          <ac:spMkLst>
            <pc:docMk/>
            <pc:sldMk cId="3405765472" sldId="264"/>
            <ac:spMk id="53" creationId="{E16C1D1D-4715-9C46-B89D-4EF697AE655D}"/>
          </ac:spMkLst>
        </pc:spChg>
        <pc:spChg chg="mod">
          <ac:chgData name="Emmanuel Ren" userId="757b8aa8dab22915" providerId="LiveId" clId="{DE7D3C14-8751-FE4B-A147-30AB46D0EB67}" dt="2020-09-08T19:28:04.361" v="108" actId="1076"/>
          <ac:spMkLst>
            <pc:docMk/>
            <pc:sldMk cId="3405765472" sldId="264"/>
            <ac:spMk id="56" creationId="{CA6F0B6C-2ADF-844A-AF42-569F7773BB4A}"/>
          </ac:spMkLst>
        </pc:spChg>
        <pc:spChg chg="mod">
          <ac:chgData name="Emmanuel Ren" userId="757b8aa8dab22915" providerId="LiveId" clId="{DE7D3C14-8751-FE4B-A147-30AB46D0EB67}" dt="2020-09-08T19:28:04.361" v="108" actId="1076"/>
          <ac:spMkLst>
            <pc:docMk/>
            <pc:sldMk cId="3405765472" sldId="264"/>
            <ac:spMk id="60" creationId="{A924AA03-A8D6-2240-B5FA-34CA5FA30E00}"/>
          </ac:spMkLst>
        </pc:spChg>
        <pc:spChg chg="mod">
          <ac:chgData name="Emmanuel Ren" userId="757b8aa8dab22915" providerId="LiveId" clId="{DE7D3C14-8751-FE4B-A147-30AB46D0EB67}" dt="2020-09-08T19:28:04.361" v="108" actId="1076"/>
          <ac:spMkLst>
            <pc:docMk/>
            <pc:sldMk cId="3405765472" sldId="264"/>
            <ac:spMk id="61" creationId="{64B29D57-1BEF-7747-88E1-ECF606BD6385}"/>
          </ac:spMkLst>
        </pc:spChg>
        <pc:cxnChg chg="mod">
          <ac:chgData name="Emmanuel Ren" userId="757b8aa8dab22915" providerId="LiveId" clId="{DE7D3C14-8751-FE4B-A147-30AB46D0EB67}" dt="2020-09-08T19:28:04.361" v="108" actId="1076"/>
          <ac:cxnSpMkLst>
            <pc:docMk/>
            <pc:sldMk cId="3405765472" sldId="264"/>
            <ac:cxnSpMk id="14" creationId="{30F1B499-9FF2-45AC-AD57-4BB9C23D161D}"/>
          </ac:cxnSpMkLst>
        </pc:cxnChg>
        <pc:cxnChg chg="mod">
          <ac:chgData name="Emmanuel Ren" userId="757b8aa8dab22915" providerId="LiveId" clId="{DE7D3C14-8751-FE4B-A147-30AB46D0EB67}" dt="2020-09-08T19:28:04.361" v="108" actId="1076"/>
          <ac:cxnSpMkLst>
            <pc:docMk/>
            <pc:sldMk cId="3405765472" sldId="264"/>
            <ac:cxnSpMk id="16" creationId="{745F23D6-2ABB-49B6-BC1A-D4C45E6AE67C}"/>
          </ac:cxnSpMkLst>
        </pc:cxnChg>
        <pc:cxnChg chg="mod">
          <ac:chgData name="Emmanuel Ren" userId="757b8aa8dab22915" providerId="LiveId" clId="{DE7D3C14-8751-FE4B-A147-30AB46D0EB67}" dt="2020-09-08T19:28:04.361" v="108" actId="1076"/>
          <ac:cxnSpMkLst>
            <pc:docMk/>
            <pc:sldMk cId="3405765472" sldId="264"/>
            <ac:cxnSpMk id="25" creationId="{D32DB766-554F-4CF8-A536-2DFD040F435F}"/>
          </ac:cxnSpMkLst>
        </pc:cxnChg>
        <pc:cxnChg chg="mod">
          <ac:chgData name="Emmanuel Ren" userId="757b8aa8dab22915" providerId="LiveId" clId="{DE7D3C14-8751-FE4B-A147-30AB46D0EB67}" dt="2020-09-08T19:28:04.361" v="108" actId="1076"/>
          <ac:cxnSpMkLst>
            <pc:docMk/>
            <pc:sldMk cId="3405765472" sldId="264"/>
            <ac:cxnSpMk id="26" creationId="{F7C2A049-ABF3-4684-B9B0-E4F5FAC200FD}"/>
          </ac:cxnSpMkLst>
        </pc:cxnChg>
        <pc:cxnChg chg="mod">
          <ac:chgData name="Emmanuel Ren" userId="757b8aa8dab22915" providerId="LiveId" clId="{DE7D3C14-8751-FE4B-A147-30AB46D0EB67}" dt="2020-09-08T19:28:04.361" v="108" actId="1076"/>
          <ac:cxnSpMkLst>
            <pc:docMk/>
            <pc:sldMk cId="3405765472" sldId="264"/>
            <ac:cxnSpMk id="27" creationId="{A9984CEF-21A1-42B4-A058-024B61DCA3C1}"/>
          </ac:cxnSpMkLst>
        </pc:cxnChg>
        <pc:cxnChg chg="mod">
          <ac:chgData name="Emmanuel Ren" userId="757b8aa8dab22915" providerId="LiveId" clId="{DE7D3C14-8751-FE4B-A147-30AB46D0EB67}" dt="2020-09-08T19:28:04.361" v="108" actId="1076"/>
          <ac:cxnSpMkLst>
            <pc:docMk/>
            <pc:sldMk cId="3405765472" sldId="264"/>
            <ac:cxnSpMk id="28" creationId="{42D0D307-FF19-4177-848E-AB77AE9AA2FB}"/>
          </ac:cxnSpMkLst>
        </pc:cxnChg>
        <pc:cxnChg chg="mod">
          <ac:chgData name="Emmanuel Ren" userId="757b8aa8dab22915" providerId="LiveId" clId="{DE7D3C14-8751-FE4B-A147-30AB46D0EB67}" dt="2020-09-08T19:28:04.361" v="108" actId="1076"/>
          <ac:cxnSpMkLst>
            <pc:docMk/>
            <pc:sldMk cId="3405765472" sldId="264"/>
            <ac:cxnSpMk id="29" creationId="{618B75F3-8E46-4AAF-B908-2EC8814DB05C}"/>
          </ac:cxnSpMkLst>
        </pc:cxnChg>
        <pc:cxnChg chg="mod">
          <ac:chgData name="Emmanuel Ren" userId="757b8aa8dab22915" providerId="LiveId" clId="{DE7D3C14-8751-FE4B-A147-30AB46D0EB67}" dt="2020-09-08T19:28:04.361" v="108" actId="1076"/>
          <ac:cxnSpMkLst>
            <pc:docMk/>
            <pc:sldMk cId="3405765472" sldId="264"/>
            <ac:cxnSpMk id="30" creationId="{10D4D7FE-4942-4C37-A40C-FFEDD2E4A800}"/>
          </ac:cxnSpMkLst>
        </pc:cxnChg>
        <pc:cxnChg chg="mod">
          <ac:chgData name="Emmanuel Ren" userId="757b8aa8dab22915" providerId="LiveId" clId="{DE7D3C14-8751-FE4B-A147-30AB46D0EB67}" dt="2020-09-08T19:28:04.361" v="108" actId="1076"/>
          <ac:cxnSpMkLst>
            <pc:docMk/>
            <pc:sldMk cId="3405765472" sldId="264"/>
            <ac:cxnSpMk id="35" creationId="{A1F335BA-6A56-4396-A225-EB56F3F837DF}"/>
          </ac:cxnSpMkLst>
        </pc:cxnChg>
        <pc:cxnChg chg="mod">
          <ac:chgData name="Emmanuel Ren" userId="757b8aa8dab22915" providerId="LiveId" clId="{DE7D3C14-8751-FE4B-A147-30AB46D0EB67}" dt="2020-09-08T19:28:04.361" v="108" actId="1076"/>
          <ac:cxnSpMkLst>
            <pc:docMk/>
            <pc:sldMk cId="3405765472" sldId="264"/>
            <ac:cxnSpMk id="37" creationId="{53F2C584-D38D-405E-BD0C-067AF31C6AE1}"/>
          </ac:cxnSpMkLst>
        </pc:cxnChg>
        <pc:cxnChg chg="mod">
          <ac:chgData name="Emmanuel Ren" userId="757b8aa8dab22915" providerId="LiveId" clId="{DE7D3C14-8751-FE4B-A147-30AB46D0EB67}" dt="2020-09-08T19:28:04.361" v="108" actId="1076"/>
          <ac:cxnSpMkLst>
            <pc:docMk/>
            <pc:sldMk cId="3405765472" sldId="264"/>
            <ac:cxnSpMk id="40" creationId="{8B2FBE30-36F5-46E6-AD4A-0C37AC14F5FC}"/>
          </ac:cxnSpMkLst>
        </pc:cxnChg>
        <pc:cxnChg chg="mod">
          <ac:chgData name="Emmanuel Ren" userId="757b8aa8dab22915" providerId="LiveId" clId="{DE7D3C14-8751-FE4B-A147-30AB46D0EB67}" dt="2020-09-08T19:28:04.361" v="108" actId="1076"/>
          <ac:cxnSpMkLst>
            <pc:docMk/>
            <pc:sldMk cId="3405765472" sldId="264"/>
            <ac:cxnSpMk id="43" creationId="{41A4F976-12AF-41BB-A2D9-102502FF88C8}"/>
          </ac:cxnSpMkLst>
        </pc:cxnChg>
        <pc:cxnChg chg="mod">
          <ac:chgData name="Emmanuel Ren" userId="757b8aa8dab22915" providerId="LiveId" clId="{DE7D3C14-8751-FE4B-A147-30AB46D0EB67}" dt="2020-09-08T19:28:04.361" v="108" actId="1076"/>
          <ac:cxnSpMkLst>
            <pc:docMk/>
            <pc:sldMk cId="3405765472" sldId="264"/>
            <ac:cxnSpMk id="44" creationId="{166793D8-6D6C-40A0-9D94-01A2354AACA8}"/>
          </ac:cxnSpMkLst>
        </pc:cxnChg>
        <pc:cxnChg chg="mod">
          <ac:chgData name="Emmanuel Ren" userId="757b8aa8dab22915" providerId="LiveId" clId="{DE7D3C14-8751-FE4B-A147-30AB46D0EB67}" dt="2020-09-08T19:28:04.361" v="108" actId="1076"/>
          <ac:cxnSpMkLst>
            <pc:docMk/>
            <pc:sldMk cId="3405765472" sldId="264"/>
            <ac:cxnSpMk id="46" creationId="{28F17E7E-A075-4BA4-A33F-D055B7CB4C4C}"/>
          </ac:cxnSpMkLst>
        </pc:cxnChg>
        <pc:cxnChg chg="mod">
          <ac:chgData name="Emmanuel Ren" userId="757b8aa8dab22915" providerId="LiveId" clId="{DE7D3C14-8751-FE4B-A147-30AB46D0EB67}" dt="2020-09-08T19:28:04.361" v="108" actId="1076"/>
          <ac:cxnSpMkLst>
            <pc:docMk/>
            <pc:sldMk cId="3405765472" sldId="264"/>
            <ac:cxnSpMk id="47" creationId="{E57C940B-E3A6-4435-A6AF-FFE6ADC35AED}"/>
          </ac:cxnSpMkLst>
        </pc:cxnChg>
        <pc:cxnChg chg="mod">
          <ac:chgData name="Emmanuel Ren" userId="757b8aa8dab22915" providerId="LiveId" clId="{DE7D3C14-8751-FE4B-A147-30AB46D0EB67}" dt="2020-09-08T19:28:04.361" v="108" actId="1076"/>
          <ac:cxnSpMkLst>
            <pc:docMk/>
            <pc:sldMk cId="3405765472" sldId="264"/>
            <ac:cxnSpMk id="58" creationId="{27593C55-2919-5C47-BDD5-54566BC811A6}"/>
          </ac:cxnSpMkLst>
        </pc:cxnChg>
        <pc:cxnChg chg="mod">
          <ac:chgData name="Emmanuel Ren" userId="757b8aa8dab22915" providerId="LiveId" clId="{DE7D3C14-8751-FE4B-A147-30AB46D0EB67}" dt="2020-09-08T19:28:04.361" v="108" actId="1076"/>
          <ac:cxnSpMkLst>
            <pc:docMk/>
            <pc:sldMk cId="3405765472" sldId="264"/>
            <ac:cxnSpMk id="59" creationId="{FF1E2BBA-8F80-F947-8CD9-DCAADC43CE71}"/>
          </ac:cxnSpMkLst>
        </pc:cxnChg>
      </pc:sldChg>
      <pc:sldChg chg="del">
        <pc:chgData name="Emmanuel Ren" userId="757b8aa8dab22915" providerId="LiveId" clId="{DE7D3C14-8751-FE4B-A147-30AB46D0EB67}" dt="2020-09-08T19:28:15.149" v="110" actId="2696"/>
        <pc:sldMkLst>
          <pc:docMk/>
          <pc:sldMk cId="133011760" sldId="265"/>
        </pc:sldMkLst>
      </pc:sldChg>
      <pc:sldChg chg="addSp delSp modSp mod modAnim">
        <pc:chgData name="Emmanuel Ren" userId="757b8aa8dab22915" providerId="LiveId" clId="{DE7D3C14-8751-FE4B-A147-30AB46D0EB67}" dt="2020-09-12T16:41:55.016" v="7026"/>
        <pc:sldMkLst>
          <pc:docMk/>
          <pc:sldMk cId="360618227" sldId="266"/>
        </pc:sldMkLst>
        <pc:spChg chg="mod">
          <ac:chgData name="Emmanuel Ren" userId="757b8aa8dab22915" providerId="LiveId" clId="{DE7D3C14-8751-FE4B-A147-30AB46D0EB67}" dt="2020-09-10T20:26:14.347" v="6811" actId="14100"/>
          <ac:spMkLst>
            <pc:docMk/>
            <pc:sldMk cId="360618227" sldId="266"/>
            <ac:spMk id="2" creationId="{1AF33933-681C-5442-BEEE-99A2B1A03C82}"/>
          </ac:spMkLst>
        </pc:spChg>
        <pc:spChg chg="add del mod">
          <ac:chgData name="Emmanuel Ren" userId="757b8aa8dab22915" providerId="LiveId" clId="{DE7D3C14-8751-FE4B-A147-30AB46D0EB67}" dt="2020-09-10T10:21:51.165" v="3410" actId="478"/>
          <ac:spMkLst>
            <pc:docMk/>
            <pc:sldMk cId="360618227" sldId="266"/>
            <ac:spMk id="3" creationId="{23701095-0447-7541-AA74-3948393A9B2F}"/>
          </ac:spMkLst>
        </pc:spChg>
        <pc:spChg chg="add mod">
          <ac:chgData name="Emmanuel Ren" userId="757b8aa8dab22915" providerId="LiveId" clId="{DE7D3C14-8751-FE4B-A147-30AB46D0EB67}" dt="2020-09-10T10:25:31.546" v="3485" actId="207"/>
          <ac:spMkLst>
            <pc:docMk/>
            <pc:sldMk cId="360618227" sldId="266"/>
            <ac:spMk id="4" creationId="{2323A350-BBDF-8D45-94B5-62BA46B020B6}"/>
          </ac:spMkLst>
        </pc:spChg>
        <pc:spChg chg="mod">
          <ac:chgData name="Emmanuel Ren" userId="757b8aa8dab22915" providerId="LiveId" clId="{DE7D3C14-8751-FE4B-A147-30AB46D0EB67}" dt="2020-09-10T10:23:40.214" v="3474" actId="164"/>
          <ac:spMkLst>
            <pc:docMk/>
            <pc:sldMk cId="360618227" sldId="266"/>
            <ac:spMk id="25" creationId="{E0ADD163-FFD2-483D-9514-1B4A7AAAF5C7}"/>
          </ac:spMkLst>
        </pc:spChg>
        <pc:spChg chg="mod">
          <ac:chgData name="Emmanuel Ren" userId="757b8aa8dab22915" providerId="LiveId" clId="{DE7D3C14-8751-FE4B-A147-30AB46D0EB67}" dt="2020-09-10T10:23:40.214" v="3474" actId="164"/>
          <ac:spMkLst>
            <pc:docMk/>
            <pc:sldMk cId="360618227" sldId="266"/>
            <ac:spMk id="33" creationId="{C09D7263-FCE7-4B75-8D3A-244078632527}"/>
          </ac:spMkLst>
        </pc:spChg>
        <pc:spChg chg="mod">
          <ac:chgData name="Emmanuel Ren" userId="757b8aa8dab22915" providerId="LiveId" clId="{DE7D3C14-8751-FE4B-A147-30AB46D0EB67}" dt="2020-09-10T10:23:40.214" v="3474" actId="164"/>
          <ac:spMkLst>
            <pc:docMk/>
            <pc:sldMk cId="360618227" sldId="266"/>
            <ac:spMk id="67" creationId="{D669C905-B2CF-49B0-95D0-3E91B25A322A}"/>
          </ac:spMkLst>
        </pc:spChg>
        <pc:spChg chg="mod">
          <ac:chgData name="Emmanuel Ren" userId="757b8aa8dab22915" providerId="LiveId" clId="{DE7D3C14-8751-FE4B-A147-30AB46D0EB67}" dt="2020-09-10T10:23:40.214" v="3474" actId="164"/>
          <ac:spMkLst>
            <pc:docMk/>
            <pc:sldMk cId="360618227" sldId="266"/>
            <ac:spMk id="68" creationId="{268769A0-E4AA-4067-97B8-B9269327A503}"/>
          </ac:spMkLst>
        </pc:spChg>
        <pc:spChg chg="mod">
          <ac:chgData name="Emmanuel Ren" userId="757b8aa8dab22915" providerId="LiveId" clId="{DE7D3C14-8751-FE4B-A147-30AB46D0EB67}" dt="2020-09-10T10:23:40.214" v="3474" actId="164"/>
          <ac:spMkLst>
            <pc:docMk/>
            <pc:sldMk cId="360618227" sldId="266"/>
            <ac:spMk id="69" creationId="{97794B4D-CE87-411B-B0EB-89167F6354F6}"/>
          </ac:spMkLst>
        </pc:spChg>
        <pc:spChg chg="mod">
          <ac:chgData name="Emmanuel Ren" userId="757b8aa8dab22915" providerId="LiveId" clId="{DE7D3C14-8751-FE4B-A147-30AB46D0EB67}" dt="2020-09-10T10:23:40.214" v="3474" actId="164"/>
          <ac:spMkLst>
            <pc:docMk/>
            <pc:sldMk cId="360618227" sldId="266"/>
            <ac:spMk id="73" creationId="{526752B6-9A58-41C1-97CF-33E72D85B442}"/>
          </ac:spMkLst>
        </pc:spChg>
        <pc:spChg chg="mod">
          <ac:chgData name="Emmanuel Ren" userId="757b8aa8dab22915" providerId="LiveId" clId="{DE7D3C14-8751-FE4B-A147-30AB46D0EB67}" dt="2020-09-10T10:23:40.214" v="3474" actId="164"/>
          <ac:spMkLst>
            <pc:docMk/>
            <pc:sldMk cId="360618227" sldId="266"/>
            <ac:spMk id="76" creationId="{969763B1-80E6-4519-A465-7D3C0ECD7F41}"/>
          </ac:spMkLst>
        </pc:spChg>
        <pc:spChg chg="mod">
          <ac:chgData name="Emmanuel Ren" userId="757b8aa8dab22915" providerId="LiveId" clId="{DE7D3C14-8751-FE4B-A147-30AB46D0EB67}" dt="2020-09-10T10:23:40.214" v="3474" actId="164"/>
          <ac:spMkLst>
            <pc:docMk/>
            <pc:sldMk cId="360618227" sldId="266"/>
            <ac:spMk id="77" creationId="{34743107-F0C5-4650-8C97-A28CB7E48456}"/>
          </ac:spMkLst>
        </pc:spChg>
        <pc:spChg chg="mod">
          <ac:chgData name="Emmanuel Ren" userId="757b8aa8dab22915" providerId="LiveId" clId="{DE7D3C14-8751-FE4B-A147-30AB46D0EB67}" dt="2020-09-10T10:23:40.214" v="3474" actId="164"/>
          <ac:spMkLst>
            <pc:docMk/>
            <pc:sldMk cId="360618227" sldId="266"/>
            <ac:spMk id="78" creationId="{10F78EB0-5F19-42EE-A2CB-003BFA07974A}"/>
          </ac:spMkLst>
        </pc:spChg>
        <pc:spChg chg="mod">
          <ac:chgData name="Emmanuel Ren" userId="757b8aa8dab22915" providerId="LiveId" clId="{DE7D3C14-8751-FE4B-A147-30AB46D0EB67}" dt="2020-09-10T10:23:40.214" v="3474" actId="164"/>
          <ac:spMkLst>
            <pc:docMk/>
            <pc:sldMk cId="360618227" sldId="266"/>
            <ac:spMk id="79" creationId="{F099E44D-D052-414F-9276-F6A282A2DE3A}"/>
          </ac:spMkLst>
        </pc:spChg>
        <pc:spChg chg="mod">
          <ac:chgData name="Emmanuel Ren" userId="757b8aa8dab22915" providerId="LiveId" clId="{DE7D3C14-8751-FE4B-A147-30AB46D0EB67}" dt="2020-09-10T10:23:40.214" v="3474" actId="164"/>
          <ac:spMkLst>
            <pc:docMk/>
            <pc:sldMk cId="360618227" sldId="266"/>
            <ac:spMk id="80" creationId="{047A0DC1-7F81-436B-8124-9FAB1764EAC8}"/>
          </ac:spMkLst>
        </pc:spChg>
        <pc:spChg chg="mod">
          <ac:chgData name="Emmanuel Ren" userId="757b8aa8dab22915" providerId="LiveId" clId="{DE7D3C14-8751-FE4B-A147-30AB46D0EB67}" dt="2020-09-10T10:23:40.214" v="3474" actId="164"/>
          <ac:spMkLst>
            <pc:docMk/>
            <pc:sldMk cId="360618227" sldId="266"/>
            <ac:spMk id="81" creationId="{FBEA609B-B3C1-4A6D-9A1D-7889257BCE31}"/>
          </ac:spMkLst>
        </pc:spChg>
        <pc:spChg chg="mod">
          <ac:chgData name="Emmanuel Ren" userId="757b8aa8dab22915" providerId="LiveId" clId="{DE7D3C14-8751-FE4B-A147-30AB46D0EB67}" dt="2020-09-10T10:23:40.214" v="3474" actId="164"/>
          <ac:spMkLst>
            <pc:docMk/>
            <pc:sldMk cId="360618227" sldId="266"/>
            <ac:spMk id="82" creationId="{30A967FA-B129-4996-97B2-1FDAFAAA5873}"/>
          </ac:spMkLst>
        </pc:spChg>
        <pc:spChg chg="mod">
          <ac:chgData name="Emmanuel Ren" userId="757b8aa8dab22915" providerId="LiveId" clId="{DE7D3C14-8751-FE4B-A147-30AB46D0EB67}" dt="2020-09-10T10:23:40.214" v="3474" actId="164"/>
          <ac:spMkLst>
            <pc:docMk/>
            <pc:sldMk cId="360618227" sldId="266"/>
            <ac:spMk id="83" creationId="{BA33B702-2C3E-4434-9DC4-F82B1DE85C4D}"/>
          </ac:spMkLst>
        </pc:spChg>
        <pc:spChg chg="mod">
          <ac:chgData name="Emmanuel Ren" userId="757b8aa8dab22915" providerId="LiveId" clId="{DE7D3C14-8751-FE4B-A147-30AB46D0EB67}" dt="2020-09-10T10:23:40.214" v="3474" actId="164"/>
          <ac:spMkLst>
            <pc:docMk/>
            <pc:sldMk cId="360618227" sldId="266"/>
            <ac:spMk id="94" creationId="{54873D7B-692C-4B5D-8648-0B6A8B8B9C73}"/>
          </ac:spMkLst>
        </pc:spChg>
        <pc:spChg chg="mod">
          <ac:chgData name="Emmanuel Ren" userId="757b8aa8dab22915" providerId="LiveId" clId="{DE7D3C14-8751-FE4B-A147-30AB46D0EB67}" dt="2020-09-10T10:23:40.214" v="3474" actId="164"/>
          <ac:spMkLst>
            <pc:docMk/>
            <pc:sldMk cId="360618227" sldId="266"/>
            <ac:spMk id="95" creationId="{41277350-2C3D-4860-976D-057911173102}"/>
          </ac:spMkLst>
        </pc:spChg>
        <pc:spChg chg="mod">
          <ac:chgData name="Emmanuel Ren" userId="757b8aa8dab22915" providerId="LiveId" clId="{DE7D3C14-8751-FE4B-A147-30AB46D0EB67}" dt="2020-09-10T10:23:40.214" v="3474" actId="164"/>
          <ac:spMkLst>
            <pc:docMk/>
            <pc:sldMk cId="360618227" sldId="266"/>
            <ac:spMk id="96" creationId="{14F01F90-CDFF-4902-988A-691BCD3E4EB4}"/>
          </ac:spMkLst>
        </pc:spChg>
        <pc:spChg chg="mod">
          <ac:chgData name="Emmanuel Ren" userId="757b8aa8dab22915" providerId="LiveId" clId="{DE7D3C14-8751-FE4B-A147-30AB46D0EB67}" dt="2020-09-10T10:23:40.214" v="3474" actId="164"/>
          <ac:spMkLst>
            <pc:docMk/>
            <pc:sldMk cId="360618227" sldId="266"/>
            <ac:spMk id="97" creationId="{E758C2D9-EA4B-4F1B-BF08-9BD109F9351E}"/>
          </ac:spMkLst>
        </pc:spChg>
        <pc:spChg chg="mod">
          <ac:chgData name="Emmanuel Ren" userId="757b8aa8dab22915" providerId="LiveId" clId="{DE7D3C14-8751-FE4B-A147-30AB46D0EB67}" dt="2020-09-10T10:23:40.214" v="3474" actId="164"/>
          <ac:spMkLst>
            <pc:docMk/>
            <pc:sldMk cId="360618227" sldId="266"/>
            <ac:spMk id="98" creationId="{62007C24-2476-4843-A840-FD34A0B9B01D}"/>
          </ac:spMkLst>
        </pc:spChg>
        <pc:spChg chg="mod">
          <ac:chgData name="Emmanuel Ren" userId="757b8aa8dab22915" providerId="LiveId" clId="{DE7D3C14-8751-FE4B-A147-30AB46D0EB67}" dt="2020-09-10T10:23:40.214" v="3474" actId="164"/>
          <ac:spMkLst>
            <pc:docMk/>
            <pc:sldMk cId="360618227" sldId="266"/>
            <ac:spMk id="99" creationId="{D5DFC272-1860-4BB0-B276-E3021DEE6861}"/>
          </ac:spMkLst>
        </pc:spChg>
        <pc:spChg chg="mod">
          <ac:chgData name="Emmanuel Ren" userId="757b8aa8dab22915" providerId="LiveId" clId="{DE7D3C14-8751-FE4B-A147-30AB46D0EB67}" dt="2020-09-10T10:23:40.214" v="3474" actId="164"/>
          <ac:spMkLst>
            <pc:docMk/>
            <pc:sldMk cId="360618227" sldId="266"/>
            <ac:spMk id="100" creationId="{3C4282F0-BC29-437C-99B0-40387BDD118A}"/>
          </ac:spMkLst>
        </pc:spChg>
        <pc:spChg chg="mod">
          <ac:chgData name="Emmanuel Ren" userId="757b8aa8dab22915" providerId="LiveId" clId="{DE7D3C14-8751-FE4B-A147-30AB46D0EB67}" dt="2020-09-10T10:23:40.214" v="3474" actId="164"/>
          <ac:spMkLst>
            <pc:docMk/>
            <pc:sldMk cId="360618227" sldId="266"/>
            <ac:spMk id="101" creationId="{B6E1834A-3A2E-4D36-BFE6-ABDAA205471B}"/>
          </ac:spMkLst>
        </pc:spChg>
        <pc:spChg chg="mod">
          <ac:chgData name="Emmanuel Ren" userId="757b8aa8dab22915" providerId="LiveId" clId="{DE7D3C14-8751-FE4B-A147-30AB46D0EB67}" dt="2020-09-10T10:23:40.214" v="3474" actId="164"/>
          <ac:spMkLst>
            <pc:docMk/>
            <pc:sldMk cId="360618227" sldId="266"/>
            <ac:spMk id="102" creationId="{2DFC6928-B922-4AE2-ABD4-49FA3EF80600}"/>
          </ac:spMkLst>
        </pc:spChg>
        <pc:spChg chg="mod">
          <ac:chgData name="Emmanuel Ren" userId="757b8aa8dab22915" providerId="LiveId" clId="{DE7D3C14-8751-FE4B-A147-30AB46D0EB67}" dt="2020-09-10T10:23:40.214" v="3474" actId="164"/>
          <ac:spMkLst>
            <pc:docMk/>
            <pc:sldMk cId="360618227" sldId="266"/>
            <ac:spMk id="103" creationId="{B4CB665C-16FC-4000-95B1-A7AD19457195}"/>
          </ac:spMkLst>
        </pc:spChg>
        <pc:spChg chg="mod">
          <ac:chgData name="Emmanuel Ren" userId="757b8aa8dab22915" providerId="LiveId" clId="{DE7D3C14-8751-FE4B-A147-30AB46D0EB67}" dt="2020-09-10T10:23:40.214" v="3474" actId="164"/>
          <ac:spMkLst>
            <pc:docMk/>
            <pc:sldMk cId="360618227" sldId="266"/>
            <ac:spMk id="105" creationId="{52D2B2E2-1B35-442F-8F76-471E42E38634}"/>
          </ac:spMkLst>
        </pc:spChg>
        <pc:spChg chg="mod">
          <ac:chgData name="Emmanuel Ren" userId="757b8aa8dab22915" providerId="LiveId" clId="{DE7D3C14-8751-FE4B-A147-30AB46D0EB67}" dt="2020-09-10T10:23:40.214" v="3474" actId="164"/>
          <ac:spMkLst>
            <pc:docMk/>
            <pc:sldMk cId="360618227" sldId="266"/>
            <ac:spMk id="106" creationId="{A73A1D3B-7331-432A-A20C-0F3AEA443F8B}"/>
          </ac:spMkLst>
        </pc:spChg>
        <pc:spChg chg="mod">
          <ac:chgData name="Emmanuel Ren" userId="757b8aa8dab22915" providerId="LiveId" clId="{DE7D3C14-8751-FE4B-A147-30AB46D0EB67}" dt="2020-09-10T10:23:40.214" v="3474" actId="164"/>
          <ac:spMkLst>
            <pc:docMk/>
            <pc:sldMk cId="360618227" sldId="266"/>
            <ac:spMk id="107" creationId="{922C8607-AA17-40DF-8504-E6503047ECA7}"/>
          </ac:spMkLst>
        </pc:spChg>
        <pc:spChg chg="mod">
          <ac:chgData name="Emmanuel Ren" userId="757b8aa8dab22915" providerId="LiveId" clId="{DE7D3C14-8751-FE4B-A147-30AB46D0EB67}" dt="2020-09-10T10:23:40.214" v="3474" actId="164"/>
          <ac:spMkLst>
            <pc:docMk/>
            <pc:sldMk cId="360618227" sldId="266"/>
            <ac:spMk id="108" creationId="{0B4F3D7A-3D0E-4544-8DA4-64CC97B90D91}"/>
          </ac:spMkLst>
        </pc:spChg>
        <pc:spChg chg="mod">
          <ac:chgData name="Emmanuel Ren" userId="757b8aa8dab22915" providerId="LiveId" clId="{DE7D3C14-8751-FE4B-A147-30AB46D0EB67}" dt="2020-09-10T10:23:40.214" v="3474" actId="164"/>
          <ac:spMkLst>
            <pc:docMk/>
            <pc:sldMk cId="360618227" sldId="266"/>
            <ac:spMk id="109" creationId="{DAA0D170-6D25-4C53-BBD5-70BB50585161}"/>
          </ac:spMkLst>
        </pc:spChg>
        <pc:spChg chg="mod">
          <ac:chgData name="Emmanuel Ren" userId="757b8aa8dab22915" providerId="LiveId" clId="{DE7D3C14-8751-FE4B-A147-30AB46D0EB67}" dt="2020-09-10T10:23:40.214" v="3474" actId="164"/>
          <ac:spMkLst>
            <pc:docMk/>
            <pc:sldMk cId="360618227" sldId="266"/>
            <ac:spMk id="110" creationId="{7E361301-C509-48EB-BC73-2E31E5C33EC0}"/>
          </ac:spMkLst>
        </pc:spChg>
        <pc:spChg chg="mod">
          <ac:chgData name="Emmanuel Ren" userId="757b8aa8dab22915" providerId="LiveId" clId="{DE7D3C14-8751-FE4B-A147-30AB46D0EB67}" dt="2020-09-10T10:23:40.214" v="3474" actId="164"/>
          <ac:spMkLst>
            <pc:docMk/>
            <pc:sldMk cId="360618227" sldId="266"/>
            <ac:spMk id="111" creationId="{5AFBEA64-A39D-4560-8392-E95FDB3D4D13}"/>
          </ac:spMkLst>
        </pc:spChg>
        <pc:spChg chg="mod">
          <ac:chgData name="Emmanuel Ren" userId="757b8aa8dab22915" providerId="LiveId" clId="{DE7D3C14-8751-FE4B-A147-30AB46D0EB67}" dt="2020-09-10T10:23:40.214" v="3474" actId="164"/>
          <ac:spMkLst>
            <pc:docMk/>
            <pc:sldMk cId="360618227" sldId="266"/>
            <ac:spMk id="112" creationId="{5682C48B-92FB-4AFD-9DDC-2AA083A71836}"/>
          </ac:spMkLst>
        </pc:spChg>
        <pc:spChg chg="mod">
          <ac:chgData name="Emmanuel Ren" userId="757b8aa8dab22915" providerId="LiveId" clId="{DE7D3C14-8751-FE4B-A147-30AB46D0EB67}" dt="2020-09-10T10:23:40.214" v="3474" actId="164"/>
          <ac:spMkLst>
            <pc:docMk/>
            <pc:sldMk cId="360618227" sldId="266"/>
            <ac:spMk id="113" creationId="{51AE2E97-AFA8-4C30-A659-C5BE920526D9}"/>
          </ac:spMkLst>
        </pc:spChg>
        <pc:spChg chg="mod">
          <ac:chgData name="Emmanuel Ren" userId="757b8aa8dab22915" providerId="LiveId" clId="{DE7D3C14-8751-FE4B-A147-30AB46D0EB67}" dt="2020-09-10T10:23:40.214" v="3474" actId="164"/>
          <ac:spMkLst>
            <pc:docMk/>
            <pc:sldMk cId="360618227" sldId="266"/>
            <ac:spMk id="114" creationId="{5558011C-C0FE-4134-B325-B686E646912B}"/>
          </ac:spMkLst>
        </pc:spChg>
        <pc:spChg chg="mod">
          <ac:chgData name="Emmanuel Ren" userId="757b8aa8dab22915" providerId="LiveId" clId="{DE7D3C14-8751-FE4B-A147-30AB46D0EB67}" dt="2020-09-10T10:23:40.214" v="3474" actId="164"/>
          <ac:spMkLst>
            <pc:docMk/>
            <pc:sldMk cId="360618227" sldId="266"/>
            <ac:spMk id="115" creationId="{DFB80E54-EF06-42C4-8331-E6D719726898}"/>
          </ac:spMkLst>
        </pc:spChg>
        <pc:spChg chg="mod">
          <ac:chgData name="Emmanuel Ren" userId="757b8aa8dab22915" providerId="LiveId" clId="{DE7D3C14-8751-FE4B-A147-30AB46D0EB67}" dt="2020-09-10T10:23:40.214" v="3474" actId="164"/>
          <ac:spMkLst>
            <pc:docMk/>
            <pc:sldMk cId="360618227" sldId="266"/>
            <ac:spMk id="116" creationId="{3BC44A3F-CAFE-45CF-B421-6F87B91D3A92}"/>
          </ac:spMkLst>
        </pc:spChg>
        <pc:spChg chg="mod">
          <ac:chgData name="Emmanuel Ren" userId="757b8aa8dab22915" providerId="LiveId" clId="{DE7D3C14-8751-FE4B-A147-30AB46D0EB67}" dt="2020-09-10T10:23:40.214" v="3474" actId="164"/>
          <ac:spMkLst>
            <pc:docMk/>
            <pc:sldMk cId="360618227" sldId="266"/>
            <ac:spMk id="125" creationId="{6DD985BF-BE8D-44F0-BC7A-9D8D383F3C25}"/>
          </ac:spMkLst>
        </pc:spChg>
        <pc:spChg chg="mod">
          <ac:chgData name="Emmanuel Ren" userId="757b8aa8dab22915" providerId="LiveId" clId="{DE7D3C14-8751-FE4B-A147-30AB46D0EB67}" dt="2020-09-10T10:23:40.214" v="3474" actId="164"/>
          <ac:spMkLst>
            <pc:docMk/>
            <pc:sldMk cId="360618227" sldId="266"/>
            <ac:spMk id="126" creationId="{86BCE66A-7ECC-48EF-9FED-7569E4D6700F}"/>
          </ac:spMkLst>
        </pc:spChg>
        <pc:spChg chg="mod">
          <ac:chgData name="Emmanuel Ren" userId="757b8aa8dab22915" providerId="LiveId" clId="{DE7D3C14-8751-FE4B-A147-30AB46D0EB67}" dt="2020-09-10T10:23:40.214" v="3474" actId="164"/>
          <ac:spMkLst>
            <pc:docMk/>
            <pc:sldMk cId="360618227" sldId="266"/>
            <ac:spMk id="127" creationId="{CC1147BE-8BD1-4D38-87E3-1A361A896417}"/>
          </ac:spMkLst>
        </pc:spChg>
        <pc:spChg chg="mod">
          <ac:chgData name="Emmanuel Ren" userId="757b8aa8dab22915" providerId="LiveId" clId="{DE7D3C14-8751-FE4B-A147-30AB46D0EB67}" dt="2020-09-10T10:23:40.214" v="3474" actId="164"/>
          <ac:spMkLst>
            <pc:docMk/>
            <pc:sldMk cId="360618227" sldId="266"/>
            <ac:spMk id="128" creationId="{27DDC57A-9E1A-4923-AA09-77784B2FBBB2}"/>
          </ac:spMkLst>
        </pc:spChg>
        <pc:spChg chg="mod">
          <ac:chgData name="Emmanuel Ren" userId="757b8aa8dab22915" providerId="LiveId" clId="{DE7D3C14-8751-FE4B-A147-30AB46D0EB67}" dt="2020-09-10T10:24:28.779" v="3479" actId="164"/>
          <ac:spMkLst>
            <pc:docMk/>
            <pc:sldMk cId="360618227" sldId="266"/>
            <ac:spMk id="129" creationId="{DB44B023-6BED-4677-AB24-50133CEE73E4}"/>
          </ac:spMkLst>
        </pc:spChg>
        <pc:spChg chg="mod">
          <ac:chgData name="Emmanuel Ren" userId="757b8aa8dab22915" providerId="LiveId" clId="{DE7D3C14-8751-FE4B-A147-30AB46D0EB67}" dt="2020-09-10T10:24:15.184" v="3477" actId="164"/>
          <ac:spMkLst>
            <pc:docMk/>
            <pc:sldMk cId="360618227" sldId="266"/>
            <ac:spMk id="130" creationId="{0E6D7C0C-A6D6-4636-A5EE-3D72A3CCD168}"/>
          </ac:spMkLst>
        </pc:spChg>
        <pc:spChg chg="mod">
          <ac:chgData name="Emmanuel Ren" userId="757b8aa8dab22915" providerId="LiveId" clId="{DE7D3C14-8751-FE4B-A147-30AB46D0EB67}" dt="2020-09-10T10:24:15.184" v="3477" actId="164"/>
          <ac:spMkLst>
            <pc:docMk/>
            <pc:sldMk cId="360618227" sldId="266"/>
            <ac:spMk id="131" creationId="{8CD27353-161A-42E4-9212-7BB85C45E312}"/>
          </ac:spMkLst>
        </pc:spChg>
        <pc:spChg chg="mod">
          <ac:chgData name="Emmanuel Ren" userId="757b8aa8dab22915" providerId="LiveId" clId="{DE7D3C14-8751-FE4B-A147-30AB46D0EB67}" dt="2020-09-10T10:24:15.184" v="3477" actId="164"/>
          <ac:spMkLst>
            <pc:docMk/>
            <pc:sldMk cId="360618227" sldId="266"/>
            <ac:spMk id="132" creationId="{EDDAF84A-0454-4EF2-ADEE-5B6A973C03B9}"/>
          </ac:spMkLst>
        </pc:spChg>
        <pc:spChg chg="mod">
          <ac:chgData name="Emmanuel Ren" userId="757b8aa8dab22915" providerId="LiveId" clId="{DE7D3C14-8751-FE4B-A147-30AB46D0EB67}" dt="2020-09-10T10:24:15.184" v="3477" actId="164"/>
          <ac:spMkLst>
            <pc:docMk/>
            <pc:sldMk cId="360618227" sldId="266"/>
            <ac:spMk id="133" creationId="{5DA3F540-5391-4D14-9FD0-F1DB61C4479A}"/>
          </ac:spMkLst>
        </pc:spChg>
        <pc:spChg chg="mod">
          <ac:chgData name="Emmanuel Ren" userId="757b8aa8dab22915" providerId="LiveId" clId="{DE7D3C14-8751-FE4B-A147-30AB46D0EB67}" dt="2020-09-10T10:24:15.184" v="3477" actId="164"/>
          <ac:spMkLst>
            <pc:docMk/>
            <pc:sldMk cId="360618227" sldId="266"/>
            <ac:spMk id="134" creationId="{9072AF43-25DA-45E0-8104-ACFC73C0AE01}"/>
          </ac:spMkLst>
        </pc:spChg>
        <pc:spChg chg="mod">
          <ac:chgData name="Emmanuel Ren" userId="757b8aa8dab22915" providerId="LiveId" clId="{DE7D3C14-8751-FE4B-A147-30AB46D0EB67}" dt="2020-09-10T10:24:15.184" v="3477" actId="164"/>
          <ac:spMkLst>
            <pc:docMk/>
            <pc:sldMk cId="360618227" sldId="266"/>
            <ac:spMk id="135" creationId="{63ADB42E-B395-4643-B0A9-1FF0F6E6D37C}"/>
          </ac:spMkLst>
        </pc:spChg>
        <pc:spChg chg="mod">
          <ac:chgData name="Emmanuel Ren" userId="757b8aa8dab22915" providerId="LiveId" clId="{DE7D3C14-8751-FE4B-A147-30AB46D0EB67}" dt="2020-09-10T10:24:15.184" v="3477" actId="164"/>
          <ac:spMkLst>
            <pc:docMk/>
            <pc:sldMk cId="360618227" sldId="266"/>
            <ac:spMk id="136" creationId="{8E277B57-333D-4DB7-85C2-56DF8D2E5C59}"/>
          </ac:spMkLst>
        </pc:spChg>
        <pc:spChg chg="mod">
          <ac:chgData name="Emmanuel Ren" userId="757b8aa8dab22915" providerId="LiveId" clId="{DE7D3C14-8751-FE4B-A147-30AB46D0EB67}" dt="2020-09-10T10:24:15.184" v="3477" actId="164"/>
          <ac:spMkLst>
            <pc:docMk/>
            <pc:sldMk cId="360618227" sldId="266"/>
            <ac:spMk id="137" creationId="{5C6AD37E-B179-4203-AAEB-2C5EA6A7888F}"/>
          </ac:spMkLst>
        </pc:spChg>
        <pc:spChg chg="mod">
          <ac:chgData name="Emmanuel Ren" userId="757b8aa8dab22915" providerId="LiveId" clId="{DE7D3C14-8751-FE4B-A147-30AB46D0EB67}" dt="2020-09-10T10:24:15.184" v="3477" actId="164"/>
          <ac:spMkLst>
            <pc:docMk/>
            <pc:sldMk cId="360618227" sldId="266"/>
            <ac:spMk id="138" creationId="{6F337DF2-B9FE-485F-866C-ADAAF12FB4AE}"/>
          </ac:spMkLst>
        </pc:spChg>
        <pc:spChg chg="mod">
          <ac:chgData name="Emmanuel Ren" userId="757b8aa8dab22915" providerId="LiveId" clId="{DE7D3C14-8751-FE4B-A147-30AB46D0EB67}" dt="2020-09-10T10:24:15.184" v="3477" actId="164"/>
          <ac:spMkLst>
            <pc:docMk/>
            <pc:sldMk cId="360618227" sldId="266"/>
            <ac:spMk id="139" creationId="{824B31C3-8EFF-450D-A8C7-60B6B945CA42}"/>
          </ac:spMkLst>
        </pc:spChg>
        <pc:spChg chg="mod">
          <ac:chgData name="Emmanuel Ren" userId="757b8aa8dab22915" providerId="LiveId" clId="{DE7D3C14-8751-FE4B-A147-30AB46D0EB67}" dt="2020-09-10T10:24:15.184" v="3477" actId="164"/>
          <ac:spMkLst>
            <pc:docMk/>
            <pc:sldMk cId="360618227" sldId="266"/>
            <ac:spMk id="140" creationId="{FE5423A1-BACD-4EC5-8222-ED21EACD2B45}"/>
          </ac:spMkLst>
        </pc:spChg>
        <pc:spChg chg="mod">
          <ac:chgData name="Emmanuel Ren" userId="757b8aa8dab22915" providerId="LiveId" clId="{DE7D3C14-8751-FE4B-A147-30AB46D0EB67}" dt="2020-09-10T10:24:15.184" v="3477" actId="164"/>
          <ac:spMkLst>
            <pc:docMk/>
            <pc:sldMk cId="360618227" sldId="266"/>
            <ac:spMk id="141" creationId="{CD21B49A-C9B4-408C-B0E0-77C812A85DDB}"/>
          </ac:spMkLst>
        </pc:spChg>
        <pc:spChg chg="mod">
          <ac:chgData name="Emmanuel Ren" userId="757b8aa8dab22915" providerId="LiveId" clId="{DE7D3C14-8751-FE4B-A147-30AB46D0EB67}" dt="2020-09-10T10:24:15.184" v="3477" actId="164"/>
          <ac:spMkLst>
            <pc:docMk/>
            <pc:sldMk cId="360618227" sldId="266"/>
            <ac:spMk id="142" creationId="{C703228E-6CD3-4AB7-8C5B-B2E9BC654BE5}"/>
          </ac:spMkLst>
        </pc:spChg>
        <pc:spChg chg="mod">
          <ac:chgData name="Emmanuel Ren" userId="757b8aa8dab22915" providerId="LiveId" clId="{DE7D3C14-8751-FE4B-A147-30AB46D0EB67}" dt="2020-09-10T10:24:15.184" v="3477" actId="164"/>
          <ac:spMkLst>
            <pc:docMk/>
            <pc:sldMk cId="360618227" sldId="266"/>
            <ac:spMk id="143" creationId="{78C07B46-7582-4F38-8C90-5992AEEAF9DE}"/>
          </ac:spMkLst>
        </pc:spChg>
        <pc:spChg chg="mod">
          <ac:chgData name="Emmanuel Ren" userId="757b8aa8dab22915" providerId="LiveId" clId="{DE7D3C14-8751-FE4B-A147-30AB46D0EB67}" dt="2020-09-10T10:24:15.184" v="3477" actId="164"/>
          <ac:spMkLst>
            <pc:docMk/>
            <pc:sldMk cId="360618227" sldId="266"/>
            <ac:spMk id="144" creationId="{6F45FD37-E9D0-4BD6-A0AE-1B8BC3FDF597}"/>
          </ac:spMkLst>
        </pc:spChg>
        <pc:spChg chg="mod">
          <ac:chgData name="Emmanuel Ren" userId="757b8aa8dab22915" providerId="LiveId" clId="{DE7D3C14-8751-FE4B-A147-30AB46D0EB67}" dt="2020-09-10T10:24:15.184" v="3477" actId="164"/>
          <ac:spMkLst>
            <pc:docMk/>
            <pc:sldMk cId="360618227" sldId="266"/>
            <ac:spMk id="145" creationId="{B37C0483-B96E-4687-908B-9195537AE900}"/>
          </ac:spMkLst>
        </pc:spChg>
        <pc:spChg chg="mod">
          <ac:chgData name="Emmanuel Ren" userId="757b8aa8dab22915" providerId="LiveId" clId="{DE7D3C14-8751-FE4B-A147-30AB46D0EB67}" dt="2020-09-10T10:24:15.184" v="3477" actId="164"/>
          <ac:spMkLst>
            <pc:docMk/>
            <pc:sldMk cId="360618227" sldId="266"/>
            <ac:spMk id="146" creationId="{AE85A77B-C646-45A6-9A57-3440E68158AD}"/>
          </ac:spMkLst>
        </pc:spChg>
        <pc:spChg chg="mod">
          <ac:chgData name="Emmanuel Ren" userId="757b8aa8dab22915" providerId="LiveId" clId="{DE7D3C14-8751-FE4B-A147-30AB46D0EB67}" dt="2020-09-10T10:24:15.184" v="3477" actId="164"/>
          <ac:spMkLst>
            <pc:docMk/>
            <pc:sldMk cId="360618227" sldId="266"/>
            <ac:spMk id="147" creationId="{B26613E8-D76C-430B-A983-55C8433B1AA5}"/>
          </ac:spMkLst>
        </pc:spChg>
        <pc:spChg chg="mod">
          <ac:chgData name="Emmanuel Ren" userId="757b8aa8dab22915" providerId="LiveId" clId="{DE7D3C14-8751-FE4B-A147-30AB46D0EB67}" dt="2020-09-10T10:24:15.184" v="3477" actId="164"/>
          <ac:spMkLst>
            <pc:docMk/>
            <pc:sldMk cId="360618227" sldId="266"/>
            <ac:spMk id="148" creationId="{7E406BCB-0485-4C00-909C-69EC1ED0C5AD}"/>
          </ac:spMkLst>
        </pc:spChg>
        <pc:spChg chg="mod">
          <ac:chgData name="Emmanuel Ren" userId="757b8aa8dab22915" providerId="LiveId" clId="{DE7D3C14-8751-FE4B-A147-30AB46D0EB67}" dt="2020-09-10T10:24:15.184" v="3477" actId="164"/>
          <ac:spMkLst>
            <pc:docMk/>
            <pc:sldMk cId="360618227" sldId="266"/>
            <ac:spMk id="149" creationId="{8068D905-09E2-4ADE-8365-CC69DD42E559}"/>
          </ac:spMkLst>
        </pc:spChg>
        <pc:spChg chg="add mod">
          <ac:chgData name="Emmanuel Ren" userId="757b8aa8dab22915" providerId="LiveId" clId="{DE7D3C14-8751-FE4B-A147-30AB46D0EB67}" dt="2020-09-10T09:49:49.227" v="2936"/>
          <ac:spMkLst>
            <pc:docMk/>
            <pc:sldMk cId="360618227" sldId="266"/>
            <ac:spMk id="152" creationId="{B2DE4C8C-A6CB-9048-82F8-2DF24A57A561}"/>
          </ac:spMkLst>
        </pc:spChg>
        <pc:spChg chg="mod">
          <ac:chgData name="Emmanuel Ren" userId="757b8aa8dab22915" providerId="LiveId" clId="{DE7D3C14-8751-FE4B-A147-30AB46D0EB67}" dt="2020-09-10T10:24:15.184" v="3477" actId="164"/>
          <ac:spMkLst>
            <pc:docMk/>
            <pc:sldMk cId="360618227" sldId="266"/>
            <ac:spMk id="153" creationId="{A72A0E03-B845-2F41-BDE7-AF28EF6A9CC7}"/>
          </ac:spMkLst>
        </pc:spChg>
        <pc:spChg chg="del">
          <ac:chgData name="Emmanuel Ren" userId="757b8aa8dab22915" providerId="LiveId" clId="{DE7D3C14-8751-FE4B-A147-30AB46D0EB67}" dt="2020-09-10T09:49:50.967" v="2937" actId="478"/>
          <ac:spMkLst>
            <pc:docMk/>
            <pc:sldMk cId="360618227" sldId="266"/>
            <ac:spMk id="154" creationId="{E128B731-48A4-BC4F-8EC7-9E256D5A4F97}"/>
          </ac:spMkLst>
        </pc:spChg>
        <pc:spChg chg="add mod">
          <ac:chgData name="Emmanuel Ren" userId="757b8aa8dab22915" providerId="LiveId" clId="{DE7D3C14-8751-FE4B-A147-30AB46D0EB67}" dt="2020-09-10T10:25:31.546" v="3485" actId="207"/>
          <ac:spMkLst>
            <pc:docMk/>
            <pc:sldMk cId="360618227" sldId="266"/>
            <ac:spMk id="155" creationId="{F9636AC2-0D78-9347-82F9-5CECA7EA2067}"/>
          </ac:spMkLst>
        </pc:spChg>
        <pc:spChg chg="mod">
          <ac:chgData name="Emmanuel Ren" userId="757b8aa8dab22915" providerId="LiveId" clId="{DE7D3C14-8751-FE4B-A147-30AB46D0EB67}" dt="2020-09-10T10:24:15.184" v="3477" actId="164"/>
          <ac:spMkLst>
            <pc:docMk/>
            <pc:sldMk cId="360618227" sldId="266"/>
            <ac:spMk id="156" creationId="{462E6D6A-A50A-4B30-9B48-53332826DFBC}"/>
          </ac:spMkLst>
        </pc:spChg>
        <pc:spChg chg="mod">
          <ac:chgData name="Emmanuel Ren" userId="757b8aa8dab22915" providerId="LiveId" clId="{DE7D3C14-8751-FE4B-A147-30AB46D0EB67}" dt="2020-09-10T10:24:15.184" v="3477" actId="164"/>
          <ac:spMkLst>
            <pc:docMk/>
            <pc:sldMk cId="360618227" sldId="266"/>
            <ac:spMk id="157" creationId="{370C0CD5-80DD-4995-B83B-D7FA354FA5D0}"/>
          </ac:spMkLst>
        </pc:spChg>
        <pc:spChg chg="mod">
          <ac:chgData name="Emmanuel Ren" userId="757b8aa8dab22915" providerId="LiveId" clId="{DE7D3C14-8751-FE4B-A147-30AB46D0EB67}" dt="2020-09-10T10:24:15.184" v="3477" actId="164"/>
          <ac:spMkLst>
            <pc:docMk/>
            <pc:sldMk cId="360618227" sldId="266"/>
            <ac:spMk id="158" creationId="{0F878ECD-608B-4779-99AD-1EE9B7CB5D1F}"/>
          </ac:spMkLst>
        </pc:spChg>
        <pc:spChg chg="mod">
          <ac:chgData name="Emmanuel Ren" userId="757b8aa8dab22915" providerId="LiveId" clId="{DE7D3C14-8751-FE4B-A147-30AB46D0EB67}" dt="2020-09-10T10:24:15.184" v="3477" actId="164"/>
          <ac:spMkLst>
            <pc:docMk/>
            <pc:sldMk cId="360618227" sldId="266"/>
            <ac:spMk id="159" creationId="{1AF784B0-D276-47E7-89B1-1C8B13FDD8B6}"/>
          </ac:spMkLst>
        </pc:spChg>
        <pc:spChg chg="mod">
          <ac:chgData name="Emmanuel Ren" userId="757b8aa8dab22915" providerId="LiveId" clId="{DE7D3C14-8751-FE4B-A147-30AB46D0EB67}" dt="2020-09-10T10:24:15.184" v="3477" actId="164"/>
          <ac:spMkLst>
            <pc:docMk/>
            <pc:sldMk cId="360618227" sldId="266"/>
            <ac:spMk id="160" creationId="{87474FA4-7F2C-4482-B9E8-82B70A05F84D}"/>
          </ac:spMkLst>
        </pc:spChg>
        <pc:spChg chg="mod">
          <ac:chgData name="Emmanuel Ren" userId="757b8aa8dab22915" providerId="LiveId" clId="{DE7D3C14-8751-FE4B-A147-30AB46D0EB67}" dt="2020-09-10T10:24:15.184" v="3477" actId="164"/>
          <ac:spMkLst>
            <pc:docMk/>
            <pc:sldMk cId="360618227" sldId="266"/>
            <ac:spMk id="161" creationId="{7FED0FF3-1330-49F4-B028-89CA1C3CA10C}"/>
          </ac:spMkLst>
        </pc:spChg>
        <pc:spChg chg="mod">
          <ac:chgData name="Emmanuel Ren" userId="757b8aa8dab22915" providerId="LiveId" clId="{DE7D3C14-8751-FE4B-A147-30AB46D0EB67}" dt="2020-09-10T10:24:15.184" v="3477" actId="164"/>
          <ac:spMkLst>
            <pc:docMk/>
            <pc:sldMk cId="360618227" sldId="266"/>
            <ac:spMk id="162" creationId="{11D90243-4BD4-4C14-A093-9F508F81D890}"/>
          </ac:spMkLst>
        </pc:spChg>
        <pc:spChg chg="mod">
          <ac:chgData name="Emmanuel Ren" userId="757b8aa8dab22915" providerId="LiveId" clId="{DE7D3C14-8751-FE4B-A147-30AB46D0EB67}" dt="2020-09-10T10:24:15.184" v="3477" actId="164"/>
          <ac:spMkLst>
            <pc:docMk/>
            <pc:sldMk cId="360618227" sldId="266"/>
            <ac:spMk id="163" creationId="{EB3F32A7-5827-4DC5-9426-D98DCCBEC474}"/>
          </ac:spMkLst>
        </pc:spChg>
        <pc:spChg chg="mod">
          <ac:chgData name="Emmanuel Ren" userId="757b8aa8dab22915" providerId="LiveId" clId="{DE7D3C14-8751-FE4B-A147-30AB46D0EB67}" dt="2020-09-10T10:24:15.184" v="3477" actId="164"/>
          <ac:spMkLst>
            <pc:docMk/>
            <pc:sldMk cId="360618227" sldId="266"/>
            <ac:spMk id="164" creationId="{A2923205-BBA1-46BD-AD6F-8309C8B21AE3}"/>
          </ac:spMkLst>
        </pc:spChg>
        <pc:spChg chg="mod">
          <ac:chgData name="Emmanuel Ren" userId="757b8aa8dab22915" providerId="LiveId" clId="{DE7D3C14-8751-FE4B-A147-30AB46D0EB67}" dt="2020-09-10T10:24:15.184" v="3477" actId="164"/>
          <ac:spMkLst>
            <pc:docMk/>
            <pc:sldMk cId="360618227" sldId="266"/>
            <ac:spMk id="165" creationId="{A8C4632E-A54B-4166-97E6-97A1A18BF067}"/>
          </ac:spMkLst>
        </pc:spChg>
        <pc:spChg chg="add mod">
          <ac:chgData name="Emmanuel Ren" userId="757b8aa8dab22915" providerId="LiveId" clId="{DE7D3C14-8751-FE4B-A147-30AB46D0EB67}" dt="2020-09-10T10:25:31.546" v="3485" actId="207"/>
          <ac:spMkLst>
            <pc:docMk/>
            <pc:sldMk cId="360618227" sldId="266"/>
            <ac:spMk id="167" creationId="{B868AEF2-29F2-5E49-AE9B-2D0C4B43C867}"/>
          </ac:spMkLst>
        </pc:spChg>
        <pc:spChg chg="mod">
          <ac:chgData name="Emmanuel Ren" userId="757b8aa8dab22915" providerId="LiveId" clId="{DE7D3C14-8751-FE4B-A147-30AB46D0EB67}" dt="2020-09-10T10:24:15.184" v="3477" actId="164"/>
          <ac:spMkLst>
            <pc:docMk/>
            <pc:sldMk cId="360618227" sldId="266"/>
            <ac:spMk id="174" creationId="{9DD144A7-1F8C-446D-8563-7080A8F1DCE0}"/>
          </ac:spMkLst>
        </pc:spChg>
        <pc:spChg chg="mod">
          <ac:chgData name="Emmanuel Ren" userId="757b8aa8dab22915" providerId="LiveId" clId="{DE7D3C14-8751-FE4B-A147-30AB46D0EB67}" dt="2020-09-10T10:24:15.184" v="3477" actId="164"/>
          <ac:spMkLst>
            <pc:docMk/>
            <pc:sldMk cId="360618227" sldId="266"/>
            <ac:spMk id="175" creationId="{79E960B8-5C6F-4D60-A667-C61A665AD4E4}"/>
          </ac:spMkLst>
        </pc:spChg>
        <pc:spChg chg="mod">
          <ac:chgData name="Emmanuel Ren" userId="757b8aa8dab22915" providerId="LiveId" clId="{DE7D3C14-8751-FE4B-A147-30AB46D0EB67}" dt="2020-09-10T10:24:15.184" v="3477" actId="164"/>
          <ac:spMkLst>
            <pc:docMk/>
            <pc:sldMk cId="360618227" sldId="266"/>
            <ac:spMk id="176" creationId="{BBC0834B-DE56-4564-B0A5-6EFA010238D3}"/>
          </ac:spMkLst>
        </pc:spChg>
        <pc:spChg chg="mod">
          <ac:chgData name="Emmanuel Ren" userId="757b8aa8dab22915" providerId="LiveId" clId="{DE7D3C14-8751-FE4B-A147-30AB46D0EB67}" dt="2020-09-10T10:24:15.184" v="3477" actId="164"/>
          <ac:spMkLst>
            <pc:docMk/>
            <pc:sldMk cId="360618227" sldId="266"/>
            <ac:spMk id="177" creationId="{FB154547-9A9F-4C56-B597-3BED76ADA8B6}"/>
          </ac:spMkLst>
        </pc:spChg>
        <pc:spChg chg="mod">
          <ac:chgData name="Emmanuel Ren" userId="757b8aa8dab22915" providerId="LiveId" clId="{DE7D3C14-8751-FE4B-A147-30AB46D0EB67}" dt="2020-09-10T10:24:22.342" v="3478" actId="164"/>
          <ac:spMkLst>
            <pc:docMk/>
            <pc:sldMk cId="360618227" sldId="266"/>
            <ac:spMk id="178" creationId="{4D874E05-7396-4E7D-BC59-6F4409093CF1}"/>
          </ac:spMkLst>
        </pc:spChg>
        <pc:spChg chg="mod">
          <ac:chgData name="Emmanuel Ren" userId="757b8aa8dab22915" providerId="LiveId" clId="{DE7D3C14-8751-FE4B-A147-30AB46D0EB67}" dt="2020-09-10T10:24:15.184" v="3477" actId="164"/>
          <ac:spMkLst>
            <pc:docMk/>
            <pc:sldMk cId="360618227" sldId="266"/>
            <ac:spMk id="179" creationId="{648BFE41-4B41-4803-96F6-87731F2A394A}"/>
          </ac:spMkLst>
        </pc:spChg>
        <pc:grpChg chg="add mod">
          <ac:chgData name="Emmanuel Ren" userId="757b8aa8dab22915" providerId="LiveId" clId="{DE7D3C14-8751-FE4B-A147-30AB46D0EB67}" dt="2020-09-10T10:24:28.779" v="3479" actId="164"/>
          <ac:grpSpMkLst>
            <pc:docMk/>
            <pc:sldMk cId="360618227" sldId="266"/>
            <ac:grpSpMk id="5" creationId="{E4F0C8DE-549C-EC4F-9AF8-EC76D2EACEA5}"/>
          </ac:grpSpMkLst>
        </pc:grpChg>
        <pc:grpChg chg="add mod">
          <ac:chgData name="Emmanuel Ren" userId="757b8aa8dab22915" providerId="LiveId" clId="{DE7D3C14-8751-FE4B-A147-30AB46D0EB67}" dt="2020-09-10T10:24:22.342" v="3478" actId="164"/>
          <ac:grpSpMkLst>
            <pc:docMk/>
            <pc:sldMk cId="360618227" sldId="266"/>
            <ac:grpSpMk id="6" creationId="{8000E31A-B9D4-2041-8368-6801DB1FC838}"/>
          </ac:grpSpMkLst>
        </pc:grpChg>
        <pc:grpChg chg="add mod">
          <ac:chgData name="Emmanuel Ren" userId="757b8aa8dab22915" providerId="LiveId" clId="{DE7D3C14-8751-FE4B-A147-30AB46D0EB67}" dt="2020-09-10T10:25:05.376" v="3482" actId="1076"/>
          <ac:grpSpMkLst>
            <pc:docMk/>
            <pc:sldMk cId="360618227" sldId="266"/>
            <ac:grpSpMk id="7" creationId="{DEB8509A-F6A2-CD40-A4D3-8493F2297738}"/>
          </ac:grpSpMkLst>
        </pc:grpChg>
        <pc:grpChg chg="add mod">
          <ac:chgData name="Emmanuel Ren" userId="757b8aa8dab22915" providerId="LiveId" clId="{DE7D3C14-8751-FE4B-A147-30AB46D0EB67}" dt="2020-09-10T10:24:55.002" v="3481" actId="1076"/>
          <ac:grpSpMkLst>
            <pc:docMk/>
            <pc:sldMk cId="360618227" sldId="266"/>
            <ac:grpSpMk id="8" creationId="{125ED279-1DB1-FF43-9C83-A7F5648A6689}"/>
          </ac:grpSpMkLst>
        </pc:grpChg>
        <pc:cxnChg chg="mod">
          <ac:chgData name="Emmanuel Ren" userId="757b8aa8dab22915" providerId="LiveId" clId="{DE7D3C14-8751-FE4B-A147-30AB46D0EB67}" dt="2020-09-10T10:24:15.184" v="3477" actId="164"/>
          <ac:cxnSpMkLst>
            <pc:docMk/>
            <pc:sldMk cId="360618227" sldId="266"/>
            <ac:cxnSpMk id="104" creationId="{8DC14533-D604-464E-93F5-CC805A7C72CE}"/>
          </ac:cxnSpMkLst>
        </pc:cxnChg>
        <pc:cxnChg chg="mod">
          <ac:chgData name="Emmanuel Ren" userId="757b8aa8dab22915" providerId="LiveId" clId="{DE7D3C14-8751-FE4B-A147-30AB46D0EB67}" dt="2020-09-10T10:23:40.214" v="3474" actId="164"/>
          <ac:cxnSpMkLst>
            <pc:docMk/>
            <pc:sldMk cId="360618227" sldId="266"/>
            <ac:cxnSpMk id="117" creationId="{25BB7455-D775-4D34-BCEF-69D0B26DA627}"/>
          </ac:cxnSpMkLst>
        </pc:cxnChg>
        <pc:cxnChg chg="mod">
          <ac:chgData name="Emmanuel Ren" userId="757b8aa8dab22915" providerId="LiveId" clId="{DE7D3C14-8751-FE4B-A147-30AB46D0EB67}" dt="2020-09-10T10:23:40.214" v="3474" actId="164"/>
          <ac:cxnSpMkLst>
            <pc:docMk/>
            <pc:sldMk cId="360618227" sldId="266"/>
            <ac:cxnSpMk id="118" creationId="{01F05D77-005F-42A2-B09F-E0DAEBCEAC06}"/>
          </ac:cxnSpMkLst>
        </pc:cxnChg>
        <pc:cxnChg chg="mod">
          <ac:chgData name="Emmanuel Ren" userId="757b8aa8dab22915" providerId="LiveId" clId="{DE7D3C14-8751-FE4B-A147-30AB46D0EB67}" dt="2020-09-10T10:23:40.214" v="3474" actId="164"/>
          <ac:cxnSpMkLst>
            <pc:docMk/>
            <pc:sldMk cId="360618227" sldId="266"/>
            <ac:cxnSpMk id="119" creationId="{0881A8BD-4725-4D56-B7AA-B7955FC4D54C}"/>
          </ac:cxnSpMkLst>
        </pc:cxnChg>
        <pc:cxnChg chg="mod">
          <ac:chgData name="Emmanuel Ren" userId="757b8aa8dab22915" providerId="LiveId" clId="{DE7D3C14-8751-FE4B-A147-30AB46D0EB67}" dt="2020-09-10T10:23:40.214" v="3474" actId="164"/>
          <ac:cxnSpMkLst>
            <pc:docMk/>
            <pc:sldMk cId="360618227" sldId="266"/>
            <ac:cxnSpMk id="120" creationId="{9600E647-39BD-4348-8B7D-A5945C5CDCAE}"/>
          </ac:cxnSpMkLst>
        </pc:cxnChg>
        <pc:cxnChg chg="mod">
          <ac:chgData name="Emmanuel Ren" userId="757b8aa8dab22915" providerId="LiveId" clId="{DE7D3C14-8751-FE4B-A147-30AB46D0EB67}" dt="2020-09-10T10:23:40.214" v="3474" actId="164"/>
          <ac:cxnSpMkLst>
            <pc:docMk/>
            <pc:sldMk cId="360618227" sldId="266"/>
            <ac:cxnSpMk id="121" creationId="{6AFA4D03-EE11-4D63-AB82-CE8B9B967E20}"/>
          </ac:cxnSpMkLst>
        </pc:cxnChg>
        <pc:cxnChg chg="mod">
          <ac:chgData name="Emmanuel Ren" userId="757b8aa8dab22915" providerId="LiveId" clId="{DE7D3C14-8751-FE4B-A147-30AB46D0EB67}" dt="2020-09-10T10:23:40.214" v="3474" actId="164"/>
          <ac:cxnSpMkLst>
            <pc:docMk/>
            <pc:sldMk cId="360618227" sldId="266"/>
            <ac:cxnSpMk id="122" creationId="{530751E9-ED1E-45CB-8891-74CEDC4B86A7}"/>
          </ac:cxnSpMkLst>
        </pc:cxnChg>
        <pc:cxnChg chg="mod">
          <ac:chgData name="Emmanuel Ren" userId="757b8aa8dab22915" providerId="LiveId" clId="{DE7D3C14-8751-FE4B-A147-30AB46D0EB67}" dt="2020-09-10T10:23:40.214" v="3474" actId="164"/>
          <ac:cxnSpMkLst>
            <pc:docMk/>
            <pc:sldMk cId="360618227" sldId="266"/>
            <ac:cxnSpMk id="123" creationId="{C30CDAF5-81D8-4FDE-B3A6-FFCF9A53AE8D}"/>
          </ac:cxnSpMkLst>
        </pc:cxnChg>
        <pc:cxnChg chg="mod">
          <ac:chgData name="Emmanuel Ren" userId="757b8aa8dab22915" providerId="LiveId" clId="{DE7D3C14-8751-FE4B-A147-30AB46D0EB67}" dt="2020-09-10T10:23:40.214" v="3474" actId="164"/>
          <ac:cxnSpMkLst>
            <pc:docMk/>
            <pc:sldMk cId="360618227" sldId="266"/>
            <ac:cxnSpMk id="124" creationId="{3274121F-DC29-49F4-A433-A9BFE7A28AD8}"/>
          </ac:cxnSpMkLst>
        </pc:cxnChg>
        <pc:cxnChg chg="mod">
          <ac:chgData name="Emmanuel Ren" userId="757b8aa8dab22915" providerId="LiveId" clId="{DE7D3C14-8751-FE4B-A147-30AB46D0EB67}" dt="2020-09-10T10:24:15.184" v="3477" actId="164"/>
          <ac:cxnSpMkLst>
            <pc:docMk/>
            <pc:sldMk cId="360618227" sldId="266"/>
            <ac:cxnSpMk id="150" creationId="{56CF4271-C744-1747-BEE3-57C8FC82F5DA}"/>
          </ac:cxnSpMkLst>
        </pc:cxnChg>
        <pc:cxnChg chg="mod">
          <ac:chgData name="Emmanuel Ren" userId="757b8aa8dab22915" providerId="LiveId" clId="{DE7D3C14-8751-FE4B-A147-30AB46D0EB67}" dt="2020-09-10T10:24:15.184" v="3477" actId="164"/>
          <ac:cxnSpMkLst>
            <pc:docMk/>
            <pc:sldMk cId="360618227" sldId="266"/>
            <ac:cxnSpMk id="151" creationId="{2B2C48F3-E556-094C-A741-A958C7AB29CB}"/>
          </ac:cxnSpMkLst>
        </pc:cxnChg>
        <pc:cxnChg chg="mod">
          <ac:chgData name="Emmanuel Ren" userId="757b8aa8dab22915" providerId="LiveId" clId="{DE7D3C14-8751-FE4B-A147-30AB46D0EB67}" dt="2020-09-10T10:24:15.184" v="3477" actId="164"/>
          <ac:cxnSpMkLst>
            <pc:docMk/>
            <pc:sldMk cId="360618227" sldId="266"/>
            <ac:cxnSpMk id="166" creationId="{AD47B731-78F0-407D-9B13-1A43CE73CC23}"/>
          </ac:cxnSpMkLst>
        </pc:cxnChg>
        <pc:cxnChg chg="mod">
          <ac:chgData name="Emmanuel Ren" userId="757b8aa8dab22915" providerId="LiveId" clId="{DE7D3C14-8751-FE4B-A147-30AB46D0EB67}" dt="2020-09-10T10:24:15.184" v="3477" actId="164"/>
          <ac:cxnSpMkLst>
            <pc:docMk/>
            <pc:sldMk cId="360618227" sldId="266"/>
            <ac:cxnSpMk id="169" creationId="{173A765F-6E04-4546-A20F-93BA6E7DCF36}"/>
          </ac:cxnSpMkLst>
        </pc:cxnChg>
        <pc:cxnChg chg="mod">
          <ac:chgData name="Emmanuel Ren" userId="757b8aa8dab22915" providerId="LiveId" clId="{DE7D3C14-8751-FE4B-A147-30AB46D0EB67}" dt="2020-09-10T10:24:15.184" v="3477" actId="164"/>
          <ac:cxnSpMkLst>
            <pc:docMk/>
            <pc:sldMk cId="360618227" sldId="266"/>
            <ac:cxnSpMk id="170" creationId="{B3621EA0-9E15-4A6C-9B99-CB9AA5943564}"/>
          </ac:cxnSpMkLst>
        </pc:cxnChg>
        <pc:cxnChg chg="mod">
          <ac:chgData name="Emmanuel Ren" userId="757b8aa8dab22915" providerId="LiveId" clId="{DE7D3C14-8751-FE4B-A147-30AB46D0EB67}" dt="2020-09-10T10:24:15.184" v="3477" actId="164"/>
          <ac:cxnSpMkLst>
            <pc:docMk/>
            <pc:sldMk cId="360618227" sldId="266"/>
            <ac:cxnSpMk id="172" creationId="{5E0B512B-2D35-4D32-87B3-302D20920006}"/>
          </ac:cxnSpMkLst>
        </pc:cxnChg>
        <pc:cxnChg chg="mod">
          <ac:chgData name="Emmanuel Ren" userId="757b8aa8dab22915" providerId="LiveId" clId="{DE7D3C14-8751-FE4B-A147-30AB46D0EB67}" dt="2020-09-10T10:24:15.184" v="3477" actId="164"/>
          <ac:cxnSpMkLst>
            <pc:docMk/>
            <pc:sldMk cId="360618227" sldId="266"/>
            <ac:cxnSpMk id="173" creationId="{50DBEA69-E4C2-4C0B-B204-9ACB1AE97250}"/>
          </ac:cxnSpMkLst>
        </pc:cxnChg>
      </pc:sldChg>
      <pc:sldChg chg="del">
        <pc:chgData name="Emmanuel Ren" userId="757b8aa8dab22915" providerId="LiveId" clId="{DE7D3C14-8751-FE4B-A147-30AB46D0EB67}" dt="2020-09-08T19:35:09.643" v="158" actId="2696"/>
        <pc:sldMkLst>
          <pc:docMk/>
          <pc:sldMk cId="2143954789" sldId="267"/>
        </pc:sldMkLst>
      </pc:sldChg>
      <pc:sldChg chg="del mod modShow">
        <pc:chgData name="Emmanuel Ren" userId="757b8aa8dab22915" providerId="LiveId" clId="{DE7D3C14-8751-FE4B-A147-30AB46D0EB67}" dt="2020-09-10T09:14:14.283" v="2380" actId="2696"/>
        <pc:sldMkLst>
          <pc:docMk/>
          <pc:sldMk cId="3417379906" sldId="269"/>
        </pc:sldMkLst>
      </pc:sldChg>
      <pc:sldChg chg="del">
        <pc:chgData name="Emmanuel Ren" userId="757b8aa8dab22915" providerId="LiveId" clId="{DE7D3C14-8751-FE4B-A147-30AB46D0EB67}" dt="2020-09-08T19:27:56.009" v="107" actId="2696"/>
        <pc:sldMkLst>
          <pc:docMk/>
          <pc:sldMk cId="3227664561" sldId="270"/>
        </pc:sldMkLst>
      </pc:sldChg>
      <pc:sldChg chg="addSp modSp del mod">
        <pc:chgData name="Emmanuel Ren" userId="757b8aa8dab22915" providerId="LiveId" clId="{DE7D3C14-8751-FE4B-A147-30AB46D0EB67}" dt="2020-09-10T09:13:46.357" v="2377" actId="2696"/>
        <pc:sldMkLst>
          <pc:docMk/>
          <pc:sldMk cId="3097171963" sldId="272"/>
        </pc:sldMkLst>
        <pc:spChg chg="add mod">
          <ac:chgData name="Emmanuel Ren" userId="757b8aa8dab22915" providerId="LiveId" clId="{DE7D3C14-8751-FE4B-A147-30AB46D0EB67}" dt="2020-09-08T19:50:37.378" v="220" actId="1076"/>
          <ac:spMkLst>
            <pc:docMk/>
            <pc:sldMk cId="3097171963" sldId="272"/>
            <ac:spMk id="4" creationId="{5E255F42-E024-7045-A497-AFBBB59B3E6E}"/>
          </ac:spMkLst>
        </pc:spChg>
      </pc:sldChg>
      <pc:sldChg chg="add del mod ord modShow">
        <pc:chgData name="Emmanuel Ren" userId="757b8aa8dab22915" providerId="LiveId" clId="{DE7D3C14-8751-FE4B-A147-30AB46D0EB67}" dt="2020-09-10T14:22:11.790" v="4784" actId="2696"/>
        <pc:sldMkLst>
          <pc:docMk/>
          <pc:sldMk cId="767920865" sldId="275"/>
        </pc:sldMkLst>
      </pc:sldChg>
      <pc:sldChg chg="addSp delSp modSp del mod modShow">
        <pc:chgData name="Emmanuel Ren" userId="757b8aa8dab22915" providerId="LiveId" clId="{DE7D3C14-8751-FE4B-A147-30AB46D0EB67}" dt="2020-09-10T16:33:14.833" v="6334" actId="2696"/>
        <pc:sldMkLst>
          <pc:docMk/>
          <pc:sldMk cId="3114741205" sldId="277"/>
        </pc:sldMkLst>
        <pc:spChg chg="add mod">
          <ac:chgData name="Emmanuel Ren" userId="757b8aa8dab22915" providerId="LiveId" clId="{DE7D3C14-8751-FE4B-A147-30AB46D0EB67}" dt="2020-09-08T19:27:37.718" v="104" actId="20577"/>
          <ac:spMkLst>
            <pc:docMk/>
            <pc:sldMk cId="3114741205" sldId="277"/>
            <ac:spMk id="3" creationId="{2F60C260-BFDF-BB40-82E3-67CD1B6961D0}"/>
          </ac:spMkLst>
        </pc:spChg>
        <pc:spChg chg="add del mod">
          <ac:chgData name="Emmanuel Ren" userId="757b8aa8dab22915" providerId="LiveId" clId="{DE7D3C14-8751-FE4B-A147-30AB46D0EB67}" dt="2020-09-10T09:49:05.969" v="2928" actId="478"/>
          <ac:spMkLst>
            <pc:docMk/>
            <pc:sldMk cId="3114741205" sldId="277"/>
            <ac:spMk id="22" creationId="{79ADA691-4DEA-CD49-A7A6-4E656B020A04}"/>
          </ac:spMkLst>
        </pc:spChg>
      </pc:sldChg>
      <pc:sldChg chg="addSp delSp modSp mod modAnim">
        <pc:chgData name="Emmanuel Ren" userId="757b8aa8dab22915" providerId="LiveId" clId="{DE7D3C14-8751-FE4B-A147-30AB46D0EB67}" dt="2020-09-12T16:26:21.900" v="6975"/>
        <pc:sldMkLst>
          <pc:docMk/>
          <pc:sldMk cId="3677390407" sldId="278"/>
        </pc:sldMkLst>
        <pc:spChg chg="mod">
          <ac:chgData name="Emmanuel Ren" userId="757b8aa8dab22915" providerId="LiveId" clId="{DE7D3C14-8751-FE4B-A147-30AB46D0EB67}" dt="2020-09-10T20:24:53.187" v="6807" actId="255"/>
          <ac:spMkLst>
            <pc:docMk/>
            <pc:sldMk cId="3677390407" sldId="278"/>
            <ac:spMk id="2" creationId="{554FF63F-2451-714D-89E0-389D9DD889AB}"/>
          </ac:spMkLst>
        </pc:spChg>
        <pc:spChg chg="mod">
          <ac:chgData name="Emmanuel Ren" userId="757b8aa8dab22915" providerId="LiveId" clId="{DE7D3C14-8751-FE4B-A147-30AB46D0EB67}" dt="2020-09-10T13:40:15.691" v="4492" actId="1076"/>
          <ac:spMkLst>
            <pc:docMk/>
            <pc:sldMk cId="3677390407" sldId="278"/>
            <ac:spMk id="4" creationId="{989773E6-5CF5-9945-8FB3-11D52497A52B}"/>
          </ac:spMkLst>
        </pc:spChg>
        <pc:spChg chg="mod">
          <ac:chgData name="Emmanuel Ren" userId="757b8aa8dab22915" providerId="LiveId" clId="{DE7D3C14-8751-FE4B-A147-30AB46D0EB67}" dt="2020-09-10T13:40:15.691" v="4492" actId="1076"/>
          <ac:spMkLst>
            <pc:docMk/>
            <pc:sldMk cId="3677390407" sldId="278"/>
            <ac:spMk id="6" creationId="{924FD508-80D6-354D-B3A9-9A2196FD3755}"/>
          </ac:spMkLst>
        </pc:spChg>
        <pc:spChg chg="mod">
          <ac:chgData name="Emmanuel Ren" userId="757b8aa8dab22915" providerId="LiveId" clId="{DE7D3C14-8751-FE4B-A147-30AB46D0EB67}" dt="2020-09-10T13:40:15.691" v="4492" actId="1076"/>
          <ac:spMkLst>
            <pc:docMk/>
            <pc:sldMk cId="3677390407" sldId="278"/>
            <ac:spMk id="10" creationId="{D2A9C2FA-339C-EF4A-8F96-00554BA0366B}"/>
          </ac:spMkLst>
        </pc:spChg>
        <pc:spChg chg="mod">
          <ac:chgData name="Emmanuel Ren" userId="757b8aa8dab22915" providerId="LiveId" clId="{DE7D3C14-8751-FE4B-A147-30AB46D0EB67}" dt="2020-09-10T13:40:15.691" v="4492" actId="1076"/>
          <ac:spMkLst>
            <pc:docMk/>
            <pc:sldMk cId="3677390407" sldId="278"/>
            <ac:spMk id="11" creationId="{191A5A64-41C8-5E42-86A6-C93D21A9108F}"/>
          </ac:spMkLst>
        </pc:spChg>
        <pc:spChg chg="del mod">
          <ac:chgData name="Emmanuel Ren" userId="757b8aa8dab22915" providerId="LiveId" clId="{DE7D3C14-8751-FE4B-A147-30AB46D0EB67}" dt="2020-09-10T11:58:39.104" v="3883" actId="478"/>
          <ac:spMkLst>
            <pc:docMk/>
            <pc:sldMk cId="3677390407" sldId="278"/>
            <ac:spMk id="12" creationId="{1E8E6B89-D74E-8E4F-A70B-BF9B4E057EDD}"/>
          </ac:spMkLst>
        </pc:spChg>
        <pc:spChg chg="mod">
          <ac:chgData name="Emmanuel Ren" userId="757b8aa8dab22915" providerId="LiveId" clId="{DE7D3C14-8751-FE4B-A147-30AB46D0EB67}" dt="2020-09-10T13:40:15.691" v="4492" actId="1076"/>
          <ac:spMkLst>
            <pc:docMk/>
            <pc:sldMk cId="3677390407" sldId="278"/>
            <ac:spMk id="13" creationId="{334AEBB7-43D8-5E49-AAE2-DD287D153911}"/>
          </ac:spMkLst>
        </pc:spChg>
        <pc:spChg chg="mod">
          <ac:chgData name="Emmanuel Ren" userId="757b8aa8dab22915" providerId="LiveId" clId="{DE7D3C14-8751-FE4B-A147-30AB46D0EB67}" dt="2020-09-12T16:18:15.916" v="6961" actId="14100"/>
          <ac:spMkLst>
            <pc:docMk/>
            <pc:sldMk cId="3677390407" sldId="278"/>
            <ac:spMk id="15" creationId="{9A25D8B6-EB39-794E-B6BD-3D752BF21AC7}"/>
          </ac:spMkLst>
        </pc:spChg>
        <pc:spChg chg="mod">
          <ac:chgData name="Emmanuel Ren" userId="757b8aa8dab22915" providerId="LiveId" clId="{DE7D3C14-8751-FE4B-A147-30AB46D0EB67}" dt="2020-09-10T13:40:15.691" v="4492" actId="1076"/>
          <ac:spMkLst>
            <pc:docMk/>
            <pc:sldMk cId="3677390407" sldId="278"/>
            <ac:spMk id="16" creationId="{5A6EA57E-3FA9-644B-B9B2-328AB8B003BF}"/>
          </ac:spMkLst>
        </pc:spChg>
        <pc:spChg chg="mod">
          <ac:chgData name="Emmanuel Ren" userId="757b8aa8dab22915" providerId="LiveId" clId="{DE7D3C14-8751-FE4B-A147-30AB46D0EB67}" dt="2020-09-10T13:40:15.691" v="4492" actId="1076"/>
          <ac:spMkLst>
            <pc:docMk/>
            <pc:sldMk cId="3677390407" sldId="278"/>
            <ac:spMk id="17" creationId="{8F845A06-EE6D-2544-8BFF-440A1CCEDBF4}"/>
          </ac:spMkLst>
        </pc:spChg>
        <pc:spChg chg="mod">
          <ac:chgData name="Emmanuel Ren" userId="757b8aa8dab22915" providerId="LiveId" clId="{DE7D3C14-8751-FE4B-A147-30AB46D0EB67}" dt="2020-09-10T13:42:11.380" v="4494" actId="207"/>
          <ac:spMkLst>
            <pc:docMk/>
            <pc:sldMk cId="3677390407" sldId="278"/>
            <ac:spMk id="18" creationId="{B7E00563-8663-814E-B17C-374ED929FA62}"/>
          </ac:spMkLst>
        </pc:spChg>
        <pc:spChg chg="mod">
          <ac:chgData name="Emmanuel Ren" userId="757b8aa8dab22915" providerId="LiveId" clId="{DE7D3C14-8751-FE4B-A147-30AB46D0EB67}" dt="2020-09-10T13:40:15.691" v="4492" actId="1076"/>
          <ac:spMkLst>
            <pc:docMk/>
            <pc:sldMk cId="3677390407" sldId="278"/>
            <ac:spMk id="19" creationId="{FACE2C48-7B39-0049-BC2F-A8B76E346A02}"/>
          </ac:spMkLst>
        </pc:spChg>
        <pc:spChg chg="del">
          <ac:chgData name="Emmanuel Ren" userId="757b8aa8dab22915" providerId="LiveId" clId="{DE7D3C14-8751-FE4B-A147-30AB46D0EB67}" dt="2020-09-10T09:49:57.361" v="2940" actId="478"/>
          <ac:spMkLst>
            <pc:docMk/>
            <pc:sldMk cId="3677390407" sldId="278"/>
            <ac:spMk id="20" creationId="{8B9F6F40-B8C1-2F41-8AE3-29C5981C6869}"/>
          </ac:spMkLst>
        </pc:spChg>
        <pc:spChg chg="mod">
          <ac:chgData name="Emmanuel Ren" userId="757b8aa8dab22915" providerId="LiveId" clId="{DE7D3C14-8751-FE4B-A147-30AB46D0EB67}" dt="2020-09-10T11:59:53.816" v="3895" actId="164"/>
          <ac:spMkLst>
            <pc:docMk/>
            <pc:sldMk cId="3677390407" sldId="278"/>
            <ac:spMk id="21" creationId="{32DAB3B5-7F8D-9842-9C5C-DE6E0963B634}"/>
          </ac:spMkLst>
        </pc:spChg>
        <pc:spChg chg="del mod">
          <ac:chgData name="Emmanuel Ren" userId="757b8aa8dab22915" providerId="LiveId" clId="{DE7D3C14-8751-FE4B-A147-30AB46D0EB67}" dt="2020-09-10T11:59:28.401" v="3890" actId="478"/>
          <ac:spMkLst>
            <pc:docMk/>
            <pc:sldMk cId="3677390407" sldId="278"/>
            <ac:spMk id="22" creationId="{66A3515C-CB8A-0C4A-8746-0FB8FD7D0960}"/>
          </ac:spMkLst>
        </pc:spChg>
        <pc:spChg chg="add del mod">
          <ac:chgData name="Emmanuel Ren" userId="757b8aa8dab22915" providerId="LiveId" clId="{DE7D3C14-8751-FE4B-A147-30AB46D0EB67}" dt="2020-09-10T10:20:51.490" v="3406" actId="478"/>
          <ac:spMkLst>
            <pc:docMk/>
            <pc:sldMk cId="3677390407" sldId="278"/>
            <ac:spMk id="23" creationId="{8E804BA0-A95F-3C4D-B435-3EE71438C7F2}"/>
          </ac:spMkLst>
        </pc:spChg>
        <pc:spChg chg="add mod">
          <ac:chgData name="Emmanuel Ren" userId="757b8aa8dab22915" providerId="LiveId" clId="{DE7D3C14-8751-FE4B-A147-30AB46D0EB67}" dt="2020-09-10T13:40:15.691" v="4492" actId="1076"/>
          <ac:spMkLst>
            <pc:docMk/>
            <pc:sldMk cId="3677390407" sldId="278"/>
            <ac:spMk id="27" creationId="{53DB93F2-C0FB-8349-BA9E-8797E033AC5E}"/>
          </ac:spMkLst>
        </pc:spChg>
        <pc:spChg chg="add mod">
          <ac:chgData name="Emmanuel Ren" userId="757b8aa8dab22915" providerId="LiveId" clId="{DE7D3C14-8751-FE4B-A147-30AB46D0EB67}" dt="2020-09-10T13:40:15.691" v="4492" actId="1076"/>
          <ac:spMkLst>
            <pc:docMk/>
            <pc:sldMk cId="3677390407" sldId="278"/>
            <ac:spMk id="33" creationId="{22D36201-6663-3345-B671-92981A5F728D}"/>
          </ac:spMkLst>
        </pc:spChg>
        <pc:spChg chg="add mod">
          <ac:chgData name="Emmanuel Ren" userId="757b8aa8dab22915" providerId="LiveId" clId="{DE7D3C14-8751-FE4B-A147-30AB46D0EB67}" dt="2020-09-10T13:40:15.691" v="4492" actId="1076"/>
          <ac:spMkLst>
            <pc:docMk/>
            <pc:sldMk cId="3677390407" sldId="278"/>
            <ac:spMk id="34" creationId="{37D2BE1E-712C-3742-B3A0-ABAA12494E16}"/>
          </ac:spMkLst>
        </pc:spChg>
        <pc:spChg chg="add mod">
          <ac:chgData name="Emmanuel Ren" userId="757b8aa8dab22915" providerId="LiveId" clId="{DE7D3C14-8751-FE4B-A147-30AB46D0EB67}" dt="2020-09-12T16:19:49.403" v="6968" actId="14100"/>
          <ac:spMkLst>
            <pc:docMk/>
            <pc:sldMk cId="3677390407" sldId="278"/>
            <ac:spMk id="37" creationId="{B0432F8D-BC66-7E4B-A4DD-4B11F9392732}"/>
          </ac:spMkLst>
        </pc:spChg>
        <pc:spChg chg="add mod">
          <ac:chgData name="Emmanuel Ren" userId="757b8aa8dab22915" providerId="LiveId" clId="{DE7D3C14-8751-FE4B-A147-30AB46D0EB67}" dt="2020-09-10T13:40:15.691" v="4492" actId="1076"/>
          <ac:spMkLst>
            <pc:docMk/>
            <pc:sldMk cId="3677390407" sldId="278"/>
            <ac:spMk id="38" creationId="{C2FC9781-68A7-2747-BCC9-18923E3A71C6}"/>
          </ac:spMkLst>
        </pc:spChg>
        <pc:spChg chg="add mod">
          <ac:chgData name="Emmanuel Ren" userId="757b8aa8dab22915" providerId="LiveId" clId="{DE7D3C14-8751-FE4B-A147-30AB46D0EB67}" dt="2020-09-10T13:40:15.691" v="4492" actId="1076"/>
          <ac:spMkLst>
            <pc:docMk/>
            <pc:sldMk cId="3677390407" sldId="278"/>
            <ac:spMk id="39" creationId="{7A620876-C28D-9041-9BBB-EDE301C4B129}"/>
          </ac:spMkLst>
        </pc:spChg>
        <pc:spChg chg="add mod">
          <ac:chgData name="Emmanuel Ren" userId="757b8aa8dab22915" providerId="LiveId" clId="{DE7D3C14-8751-FE4B-A147-30AB46D0EB67}" dt="2020-09-10T13:40:15.691" v="4492" actId="1076"/>
          <ac:spMkLst>
            <pc:docMk/>
            <pc:sldMk cId="3677390407" sldId="278"/>
            <ac:spMk id="40" creationId="{D63BA940-2CAE-554F-B2C8-5058CFD17F28}"/>
          </ac:spMkLst>
        </pc:spChg>
        <pc:spChg chg="add mod">
          <ac:chgData name="Emmanuel Ren" userId="757b8aa8dab22915" providerId="LiveId" clId="{DE7D3C14-8751-FE4B-A147-30AB46D0EB67}" dt="2020-09-10T13:40:15.691" v="4492" actId="1076"/>
          <ac:spMkLst>
            <pc:docMk/>
            <pc:sldMk cId="3677390407" sldId="278"/>
            <ac:spMk id="41" creationId="{BC598F4F-83BF-0F45-A290-E9CC92872B0A}"/>
          </ac:spMkLst>
        </pc:spChg>
        <pc:spChg chg="add mod">
          <ac:chgData name="Emmanuel Ren" userId="757b8aa8dab22915" providerId="LiveId" clId="{DE7D3C14-8751-FE4B-A147-30AB46D0EB67}" dt="2020-09-10T13:40:15.691" v="4492" actId="1076"/>
          <ac:spMkLst>
            <pc:docMk/>
            <pc:sldMk cId="3677390407" sldId="278"/>
            <ac:spMk id="42" creationId="{2F67017C-A0F4-5F42-84F3-A97555EE5A1F}"/>
          </ac:spMkLst>
        </pc:spChg>
        <pc:grpChg chg="add mod">
          <ac:chgData name="Emmanuel Ren" userId="757b8aa8dab22915" providerId="LiveId" clId="{DE7D3C14-8751-FE4B-A147-30AB46D0EB67}" dt="2020-09-10T13:40:15.691" v="4492" actId="1076"/>
          <ac:grpSpMkLst>
            <pc:docMk/>
            <pc:sldMk cId="3677390407" sldId="278"/>
            <ac:grpSpMk id="36" creationId="{D58CDDEF-6354-184C-8695-4659FF0EB67F}"/>
          </ac:grpSpMkLst>
        </pc:grpChg>
        <pc:picChg chg="add mod">
          <ac:chgData name="Emmanuel Ren" userId="757b8aa8dab22915" providerId="LiveId" clId="{DE7D3C14-8751-FE4B-A147-30AB46D0EB67}" dt="2020-09-10T13:40:15.691" v="4492" actId="1076"/>
          <ac:picMkLst>
            <pc:docMk/>
            <pc:sldMk cId="3677390407" sldId="278"/>
            <ac:picMk id="5" creationId="{06F40F80-A0D5-FE48-A113-1A979FF79E0D}"/>
          </ac:picMkLst>
        </pc:picChg>
        <pc:picChg chg="add mod">
          <ac:chgData name="Emmanuel Ren" userId="757b8aa8dab22915" providerId="LiveId" clId="{DE7D3C14-8751-FE4B-A147-30AB46D0EB67}" dt="2020-09-10T13:40:15.691" v="4492" actId="1076"/>
          <ac:picMkLst>
            <pc:docMk/>
            <pc:sldMk cId="3677390407" sldId="278"/>
            <ac:picMk id="8" creationId="{EF04CDB8-7552-314D-B271-7ADD4D3B815A}"/>
          </ac:picMkLst>
        </pc:picChg>
        <pc:picChg chg="add mod">
          <ac:chgData name="Emmanuel Ren" userId="757b8aa8dab22915" providerId="LiveId" clId="{DE7D3C14-8751-FE4B-A147-30AB46D0EB67}" dt="2020-09-10T11:59:53.816" v="3895" actId="164"/>
          <ac:picMkLst>
            <pc:docMk/>
            <pc:sldMk cId="3677390407" sldId="278"/>
            <ac:picMk id="14" creationId="{EFB1DC61-6F1F-CB46-B1A8-2304301549FB}"/>
          </ac:picMkLst>
        </pc:picChg>
        <pc:picChg chg="add del mod">
          <ac:chgData name="Emmanuel Ren" userId="757b8aa8dab22915" providerId="LiveId" clId="{DE7D3C14-8751-FE4B-A147-30AB46D0EB67}" dt="2020-09-10T10:20:49.945" v="3405"/>
          <ac:picMkLst>
            <pc:docMk/>
            <pc:sldMk cId="3677390407" sldId="278"/>
            <ac:picMk id="24" creationId="{524AE46A-898F-F443-8210-BF2BA20ED67C}"/>
          </ac:picMkLst>
        </pc:picChg>
        <pc:picChg chg="add mod">
          <ac:chgData name="Emmanuel Ren" userId="757b8aa8dab22915" providerId="LiveId" clId="{DE7D3C14-8751-FE4B-A147-30AB46D0EB67}" dt="2020-09-10T10:20:52.204" v="3407"/>
          <ac:picMkLst>
            <pc:docMk/>
            <pc:sldMk cId="3677390407" sldId="278"/>
            <ac:picMk id="25" creationId="{8094A87E-7BEE-E14C-B69A-6E8F657BF92E}"/>
          </ac:picMkLst>
        </pc:picChg>
        <pc:picChg chg="add mod">
          <ac:chgData name="Emmanuel Ren" userId="757b8aa8dab22915" providerId="LiveId" clId="{DE7D3C14-8751-FE4B-A147-30AB46D0EB67}" dt="2020-09-10T13:43:00.570" v="4499" actId="1076"/>
          <ac:picMkLst>
            <pc:docMk/>
            <pc:sldMk cId="3677390407" sldId="278"/>
            <ac:picMk id="26" creationId="{93EC51D9-6F60-E14D-8695-002C301F258C}"/>
          </ac:picMkLst>
        </pc:picChg>
        <pc:picChg chg="add mod">
          <ac:chgData name="Emmanuel Ren" userId="757b8aa8dab22915" providerId="LiveId" clId="{DE7D3C14-8751-FE4B-A147-30AB46D0EB67}" dt="2020-09-10T13:40:15.691" v="4492" actId="1076"/>
          <ac:picMkLst>
            <pc:docMk/>
            <pc:sldMk cId="3677390407" sldId="278"/>
            <ac:picMk id="28" creationId="{C6E38003-068B-7A4D-8609-DE18D88B1C3E}"/>
          </ac:picMkLst>
        </pc:picChg>
        <pc:picChg chg="add del mod">
          <ac:chgData name="Emmanuel Ren" userId="757b8aa8dab22915" providerId="LiveId" clId="{DE7D3C14-8751-FE4B-A147-30AB46D0EB67}" dt="2020-09-10T11:56:57.861" v="3861" actId="478"/>
          <ac:picMkLst>
            <pc:docMk/>
            <pc:sldMk cId="3677390407" sldId="278"/>
            <ac:picMk id="30" creationId="{726EC783-0675-414C-9875-ED489723F7D9}"/>
          </ac:picMkLst>
        </pc:picChg>
        <pc:picChg chg="add mod modCrop">
          <ac:chgData name="Emmanuel Ren" userId="757b8aa8dab22915" providerId="LiveId" clId="{DE7D3C14-8751-FE4B-A147-30AB46D0EB67}" dt="2020-09-12T16:18:55.563" v="6964" actId="1076"/>
          <ac:picMkLst>
            <pc:docMk/>
            <pc:sldMk cId="3677390407" sldId="278"/>
            <ac:picMk id="32" creationId="{85C98BC2-A230-974C-9398-B16CE2781E12}"/>
          </ac:picMkLst>
        </pc:picChg>
        <pc:picChg chg="add mod">
          <ac:chgData name="Emmanuel Ren" userId="757b8aa8dab22915" providerId="LiveId" clId="{DE7D3C14-8751-FE4B-A147-30AB46D0EB67}" dt="2020-09-10T13:40:15.691" v="4492" actId="1076"/>
          <ac:picMkLst>
            <pc:docMk/>
            <pc:sldMk cId="3677390407" sldId="278"/>
            <ac:picMk id="35" creationId="{0F4F2F92-B054-6C46-809F-65AD48CB7FAB}"/>
          </ac:picMkLst>
        </pc:picChg>
        <pc:picChg chg="add mod">
          <ac:chgData name="Emmanuel Ren" userId="757b8aa8dab22915" providerId="LiveId" clId="{DE7D3C14-8751-FE4B-A147-30AB46D0EB67}" dt="2020-09-10T13:40:15.691" v="4492" actId="1076"/>
          <ac:picMkLst>
            <pc:docMk/>
            <pc:sldMk cId="3677390407" sldId="278"/>
            <ac:picMk id="44" creationId="{07CED86D-D33A-7442-B90E-12957C3472FA}"/>
          </ac:picMkLst>
        </pc:picChg>
        <pc:picChg chg="add mod">
          <ac:chgData name="Emmanuel Ren" userId="757b8aa8dab22915" providerId="LiveId" clId="{DE7D3C14-8751-FE4B-A147-30AB46D0EB67}" dt="2020-09-10T13:40:15.691" v="4492" actId="1076"/>
          <ac:picMkLst>
            <pc:docMk/>
            <pc:sldMk cId="3677390407" sldId="278"/>
            <ac:picMk id="46" creationId="{13627692-244A-D249-AC65-1E8050549DD4}"/>
          </ac:picMkLst>
        </pc:picChg>
      </pc:sldChg>
      <pc:sldChg chg="addSp delSp modSp add mod ord modAnim">
        <pc:chgData name="Emmanuel Ren" userId="757b8aa8dab22915" providerId="LiveId" clId="{DE7D3C14-8751-FE4B-A147-30AB46D0EB67}" dt="2020-09-12T16:47:41.235" v="7031"/>
        <pc:sldMkLst>
          <pc:docMk/>
          <pc:sldMk cId="569059534" sldId="279"/>
        </pc:sldMkLst>
        <pc:spChg chg="mod">
          <ac:chgData name="Emmanuel Ren" userId="757b8aa8dab22915" providerId="LiveId" clId="{DE7D3C14-8751-FE4B-A147-30AB46D0EB67}" dt="2020-09-10T15:39:21.321" v="5664" actId="14100"/>
          <ac:spMkLst>
            <pc:docMk/>
            <pc:sldMk cId="569059534" sldId="279"/>
            <ac:spMk id="2" creationId="{07912819-6E98-E340-BCF9-3E1D0BDF787B}"/>
          </ac:spMkLst>
        </pc:spChg>
        <pc:spChg chg="del">
          <ac:chgData name="Emmanuel Ren" userId="757b8aa8dab22915" providerId="LiveId" clId="{DE7D3C14-8751-FE4B-A147-30AB46D0EB67}" dt="2020-09-10T13:55:52.456" v="4501" actId="478"/>
          <ac:spMkLst>
            <pc:docMk/>
            <pc:sldMk cId="569059534" sldId="279"/>
            <ac:spMk id="3" creationId="{2966D699-B83A-4E4A-B8F5-A89AB666F9C4}"/>
          </ac:spMkLst>
        </pc:spChg>
        <pc:spChg chg="add del mod">
          <ac:chgData name="Emmanuel Ren" userId="757b8aa8dab22915" providerId="LiveId" clId="{DE7D3C14-8751-FE4B-A147-30AB46D0EB67}" dt="2020-09-10T13:55:51.534" v="4500" actId="478"/>
          <ac:spMkLst>
            <pc:docMk/>
            <pc:sldMk cId="569059534" sldId="279"/>
            <ac:spMk id="4" creationId="{63BBF2DB-B7E9-9D4F-9556-5074A397BF5F}"/>
          </ac:spMkLst>
        </pc:spChg>
        <pc:spChg chg="add mod">
          <ac:chgData name="Emmanuel Ren" userId="757b8aa8dab22915" providerId="LiveId" clId="{DE7D3C14-8751-FE4B-A147-30AB46D0EB67}" dt="2020-09-10T09:48:58.749" v="2925" actId="207"/>
          <ac:spMkLst>
            <pc:docMk/>
            <pc:sldMk cId="569059534" sldId="279"/>
            <ac:spMk id="5" creationId="{294799CD-DFBD-E44E-BE91-B5008138B9E6}"/>
          </ac:spMkLst>
        </pc:spChg>
        <pc:spChg chg="add mod topLvl">
          <ac:chgData name="Emmanuel Ren" userId="757b8aa8dab22915" providerId="LiveId" clId="{DE7D3C14-8751-FE4B-A147-30AB46D0EB67}" dt="2020-09-12T16:46:33.429" v="7027" actId="165"/>
          <ac:spMkLst>
            <pc:docMk/>
            <pc:sldMk cId="569059534" sldId="279"/>
            <ac:spMk id="6" creationId="{2D45E84A-C019-8C48-B177-193205D39987}"/>
          </ac:spMkLst>
        </pc:spChg>
        <pc:spChg chg="add mod topLvl">
          <ac:chgData name="Emmanuel Ren" userId="757b8aa8dab22915" providerId="LiveId" clId="{DE7D3C14-8751-FE4B-A147-30AB46D0EB67}" dt="2020-09-12T16:46:33.429" v="7027" actId="165"/>
          <ac:spMkLst>
            <pc:docMk/>
            <pc:sldMk cId="569059534" sldId="279"/>
            <ac:spMk id="7" creationId="{3F1E96C8-F9BF-6246-8AAE-B984FF5DF933}"/>
          </ac:spMkLst>
        </pc:spChg>
        <pc:spChg chg="add mod topLvl">
          <ac:chgData name="Emmanuel Ren" userId="757b8aa8dab22915" providerId="LiveId" clId="{DE7D3C14-8751-FE4B-A147-30AB46D0EB67}" dt="2020-09-12T16:46:33.429" v="7027" actId="165"/>
          <ac:spMkLst>
            <pc:docMk/>
            <pc:sldMk cId="569059534" sldId="279"/>
            <ac:spMk id="8" creationId="{502A7482-7E0A-234C-B761-B38978B05940}"/>
          </ac:spMkLst>
        </pc:spChg>
        <pc:spChg chg="add mod topLvl">
          <ac:chgData name="Emmanuel Ren" userId="757b8aa8dab22915" providerId="LiveId" clId="{DE7D3C14-8751-FE4B-A147-30AB46D0EB67}" dt="2020-09-12T16:46:33.429" v="7027" actId="165"/>
          <ac:spMkLst>
            <pc:docMk/>
            <pc:sldMk cId="569059534" sldId="279"/>
            <ac:spMk id="9" creationId="{65D03445-C57D-0941-9D38-DD90694B8CC2}"/>
          </ac:spMkLst>
        </pc:spChg>
        <pc:spChg chg="add mod topLvl">
          <ac:chgData name="Emmanuel Ren" userId="757b8aa8dab22915" providerId="LiveId" clId="{DE7D3C14-8751-FE4B-A147-30AB46D0EB67}" dt="2020-09-12T16:46:33.429" v="7027" actId="165"/>
          <ac:spMkLst>
            <pc:docMk/>
            <pc:sldMk cId="569059534" sldId="279"/>
            <ac:spMk id="10" creationId="{C088C4B1-CA30-F04B-A4F3-EC10121B6C30}"/>
          </ac:spMkLst>
        </pc:spChg>
        <pc:spChg chg="add mod topLvl">
          <ac:chgData name="Emmanuel Ren" userId="757b8aa8dab22915" providerId="LiveId" clId="{DE7D3C14-8751-FE4B-A147-30AB46D0EB67}" dt="2020-09-12T16:46:33.429" v="7027" actId="165"/>
          <ac:spMkLst>
            <pc:docMk/>
            <pc:sldMk cId="569059534" sldId="279"/>
            <ac:spMk id="11" creationId="{100EAB47-AA1B-7E49-8ACE-2FF782BC9BF5}"/>
          </ac:spMkLst>
        </pc:spChg>
        <pc:spChg chg="add mod topLvl">
          <ac:chgData name="Emmanuel Ren" userId="757b8aa8dab22915" providerId="LiveId" clId="{DE7D3C14-8751-FE4B-A147-30AB46D0EB67}" dt="2020-09-12T16:46:33.429" v="7027" actId="165"/>
          <ac:spMkLst>
            <pc:docMk/>
            <pc:sldMk cId="569059534" sldId="279"/>
            <ac:spMk id="12" creationId="{71B24162-2422-AA4A-91C7-797CF31A5073}"/>
          </ac:spMkLst>
        </pc:spChg>
        <pc:spChg chg="add mod topLvl">
          <ac:chgData name="Emmanuel Ren" userId="757b8aa8dab22915" providerId="LiveId" clId="{DE7D3C14-8751-FE4B-A147-30AB46D0EB67}" dt="2020-09-12T16:46:33.429" v="7027" actId="165"/>
          <ac:spMkLst>
            <pc:docMk/>
            <pc:sldMk cId="569059534" sldId="279"/>
            <ac:spMk id="13" creationId="{D935B1A8-76FD-E449-8B50-88F84EE6268D}"/>
          </ac:spMkLst>
        </pc:spChg>
        <pc:spChg chg="add mod topLvl">
          <ac:chgData name="Emmanuel Ren" userId="757b8aa8dab22915" providerId="LiveId" clId="{DE7D3C14-8751-FE4B-A147-30AB46D0EB67}" dt="2020-09-12T16:46:33.429" v="7027" actId="165"/>
          <ac:spMkLst>
            <pc:docMk/>
            <pc:sldMk cId="569059534" sldId="279"/>
            <ac:spMk id="14" creationId="{9F480CC2-32EA-174E-8619-97B22BB7D679}"/>
          </ac:spMkLst>
        </pc:spChg>
        <pc:spChg chg="add mod topLvl">
          <ac:chgData name="Emmanuel Ren" userId="757b8aa8dab22915" providerId="LiveId" clId="{DE7D3C14-8751-FE4B-A147-30AB46D0EB67}" dt="2020-09-12T16:46:33.429" v="7027" actId="165"/>
          <ac:spMkLst>
            <pc:docMk/>
            <pc:sldMk cId="569059534" sldId="279"/>
            <ac:spMk id="15" creationId="{3D9095E7-7F2A-D049-BBA3-C976753CE80E}"/>
          </ac:spMkLst>
        </pc:spChg>
        <pc:spChg chg="add mod topLvl">
          <ac:chgData name="Emmanuel Ren" userId="757b8aa8dab22915" providerId="LiveId" clId="{DE7D3C14-8751-FE4B-A147-30AB46D0EB67}" dt="2020-09-12T16:46:33.429" v="7027" actId="165"/>
          <ac:spMkLst>
            <pc:docMk/>
            <pc:sldMk cId="569059534" sldId="279"/>
            <ac:spMk id="16" creationId="{2356D98C-99CD-444D-9309-49CBD841D79B}"/>
          </ac:spMkLst>
        </pc:spChg>
        <pc:spChg chg="add mod topLvl">
          <ac:chgData name="Emmanuel Ren" userId="757b8aa8dab22915" providerId="LiveId" clId="{DE7D3C14-8751-FE4B-A147-30AB46D0EB67}" dt="2020-09-12T16:46:33.429" v="7027" actId="165"/>
          <ac:spMkLst>
            <pc:docMk/>
            <pc:sldMk cId="569059534" sldId="279"/>
            <ac:spMk id="17" creationId="{2E11207A-9484-E64D-988D-41B16EDE5C12}"/>
          </ac:spMkLst>
        </pc:spChg>
        <pc:spChg chg="add mod topLvl">
          <ac:chgData name="Emmanuel Ren" userId="757b8aa8dab22915" providerId="LiveId" clId="{DE7D3C14-8751-FE4B-A147-30AB46D0EB67}" dt="2020-09-12T16:46:33.429" v="7027" actId="165"/>
          <ac:spMkLst>
            <pc:docMk/>
            <pc:sldMk cId="569059534" sldId="279"/>
            <ac:spMk id="18" creationId="{01ABB1BD-FE46-9544-BFC6-4C715E2C6A09}"/>
          </ac:spMkLst>
        </pc:spChg>
        <pc:spChg chg="add mod topLvl">
          <ac:chgData name="Emmanuel Ren" userId="757b8aa8dab22915" providerId="LiveId" clId="{DE7D3C14-8751-FE4B-A147-30AB46D0EB67}" dt="2020-09-12T16:46:33.429" v="7027" actId="165"/>
          <ac:spMkLst>
            <pc:docMk/>
            <pc:sldMk cId="569059534" sldId="279"/>
            <ac:spMk id="19" creationId="{3C17F1E8-1E05-4A4C-BD77-28016BA1A48F}"/>
          </ac:spMkLst>
        </pc:spChg>
        <pc:spChg chg="add mod topLvl">
          <ac:chgData name="Emmanuel Ren" userId="757b8aa8dab22915" providerId="LiveId" clId="{DE7D3C14-8751-FE4B-A147-30AB46D0EB67}" dt="2020-09-12T16:46:33.429" v="7027" actId="165"/>
          <ac:spMkLst>
            <pc:docMk/>
            <pc:sldMk cId="569059534" sldId="279"/>
            <ac:spMk id="20" creationId="{D7649614-D529-4F4B-807A-EEBDE9B760B9}"/>
          </ac:spMkLst>
        </pc:spChg>
        <pc:spChg chg="add mod topLvl">
          <ac:chgData name="Emmanuel Ren" userId="757b8aa8dab22915" providerId="LiveId" clId="{DE7D3C14-8751-FE4B-A147-30AB46D0EB67}" dt="2020-09-12T16:46:33.429" v="7027" actId="165"/>
          <ac:spMkLst>
            <pc:docMk/>
            <pc:sldMk cId="569059534" sldId="279"/>
            <ac:spMk id="21" creationId="{D6E52E20-FCD5-BF4F-AD74-F8E67639B7DD}"/>
          </ac:spMkLst>
        </pc:spChg>
        <pc:spChg chg="add mod topLvl">
          <ac:chgData name="Emmanuel Ren" userId="757b8aa8dab22915" providerId="LiveId" clId="{DE7D3C14-8751-FE4B-A147-30AB46D0EB67}" dt="2020-09-12T16:46:33.429" v="7027" actId="165"/>
          <ac:spMkLst>
            <pc:docMk/>
            <pc:sldMk cId="569059534" sldId="279"/>
            <ac:spMk id="22" creationId="{8771D958-0E6F-A348-9F56-A1180872480F}"/>
          </ac:spMkLst>
        </pc:spChg>
        <pc:spChg chg="add mod topLvl">
          <ac:chgData name="Emmanuel Ren" userId="757b8aa8dab22915" providerId="LiveId" clId="{DE7D3C14-8751-FE4B-A147-30AB46D0EB67}" dt="2020-09-12T16:46:33.429" v="7027" actId="165"/>
          <ac:spMkLst>
            <pc:docMk/>
            <pc:sldMk cId="569059534" sldId="279"/>
            <ac:spMk id="23" creationId="{738BF2B0-1ADF-BB45-A72A-15F663466B85}"/>
          </ac:spMkLst>
        </pc:spChg>
        <pc:spChg chg="add mod topLvl">
          <ac:chgData name="Emmanuel Ren" userId="757b8aa8dab22915" providerId="LiveId" clId="{DE7D3C14-8751-FE4B-A147-30AB46D0EB67}" dt="2020-09-12T16:46:33.429" v="7027" actId="165"/>
          <ac:spMkLst>
            <pc:docMk/>
            <pc:sldMk cId="569059534" sldId="279"/>
            <ac:spMk id="24" creationId="{04FAFCEB-4F4B-8045-B659-907BABB401FC}"/>
          </ac:spMkLst>
        </pc:spChg>
        <pc:spChg chg="add mod topLvl">
          <ac:chgData name="Emmanuel Ren" userId="757b8aa8dab22915" providerId="LiveId" clId="{DE7D3C14-8751-FE4B-A147-30AB46D0EB67}" dt="2020-09-12T16:46:33.429" v="7027" actId="165"/>
          <ac:spMkLst>
            <pc:docMk/>
            <pc:sldMk cId="569059534" sldId="279"/>
            <ac:spMk id="25" creationId="{36FE33FE-5E67-DE45-9B98-9015DC663C55}"/>
          </ac:spMkLst>
        </pc:spChg>
        <pc:spChg chg="add mod topLvl">
          <ac:chgData name="Emmanuel Ren" userId="757b8aa8dab22915" providerId="LiveId" clId="{DE7D3C14-8751-FE4B-A147-30AB46D0EB67}" dt="2020-09-12T16:46:33.429" v="7027" actId="165"/>
          <ac:spMkLst>
            <pc:docMk/>
            <pc:sldMk cId="569059534" sldId="279"/>
            <ac:spMk id="26" creationId="{126FE148-EA0B-2040-983E-D233436AAD34}"/>
          </ac:spMkLst>
        </pc:spChg>
        <pc:spChg chg="add mod topLvl">
          <ac:chgData name="Emmanuel Ren" userId="757b8aa8dab22915" providerId="LiveId" clId="{DE7D3C14-8751-FE4B-A147-30AB46D0EB67}" dt="2020-09-12T16:46:33.429" v="7027" actId="165"/>
          <ac:spMkLst>
            <pc:docMk/>
            <pc:sldMk cId="569059534" sldId="279"/>
            <ac:spMk id="27" creationId="{B810D755-E2A4-5246-A3AC-6E805F661744}"/>
          </ac:spMkLst>
        </pc:spChg>
        <pc:spChg chg="add del mod">
          <ac:chgData name="Emmanuel Ren" userId="757b8aa8dab22915" providerId="LiveId" clId="{DE7D3C14-8751-FE4B-A147-30AB46D0EB67}" dt="2020-09-10T14:08:36.536" v="4616"/>
          <ac:spMkLst>
            <pc:docMk/>
            <pc:sldMk cId="569059534" sldId="279"/>
            <ac:spMk id="28" creationId="{05A5C404-3A77-D840-A643-4AA97F295BF9}"/>
          </ac:spMkLst>
        </pc:spChg>
        <pc:spChg chg="add mod topLvl">
          <ac:chgData name="Emmanuel Ren" userId="757b8aa8dab22915" providerId="LiveId" clId="{DE7D3C14-8751-FE4B-A147-30AB46D0EB67}" dt="2020-09-12T16:46:33.429" v="7027" actId="165"/>
          <ac:spMkLst>
            <pc:docMk/>
            <pc:sldMk cId="569059534" sldId="279"/>
            <ac:spMk id="29" creationId="{47FFE330-D4F5-254E-B925-28A2FDEA8738}"/>
          </ac:spMkLst>
        </pc:spChg>
        <pc:spChg chg="add mod topLvl">
          <ac:chgData name="Emmanuel Ren" userId="757b8aa8dab22915" providerId="LiveId" clId="{DE7D3C14-8751-FE4B-A147-30AB46D0EB67}" dt="2020-09-12T16:46:33.429" v="7027" actId="165"/>
          <ac:spMkLst>
            <pc:docMk/>
            <pc:sldMk cId="569059534" sldId="279"/>
            <ac:spMk id="30" creationId="{7E36764C-AB7E-BB4E-B8B6-FD4EDD3E946A}"/>
          </ac:spMkLst>
        </pc:spChg>
        <pc:spChg chg="add mod topLvl">
          <ac:chgData name="Emmanuel Ren" userId="757b8aa8dab22915" providerId="LiveId" clId="{DE7D3C14-8751-FE4B-A147-30AB46D0EB67}" dt="2020-09-12T16:46:33.429" v="7027" actId="165"/>
          <ac:spMkLst>
            <pc:docMk/>
            <pc:sldMk cId="569059534" sldId="279"/>
            <ac:spMk id="31" creationId="{A3B8A90B-79EA-874E-BC51-C33F469AA0AD}"/>
          </ac:spMkLst>
        </pc:spChg>
        <pc:spChg chg="add mod topLvl">
          <ac:chgData name="Emmanuel Ren" userId="757b8aa8dab22915" providerId="LiveId" clId="{DE7D3C14-8751-FE4B-A147-30AB46D0EB67}" dt="2020-09-12T16:46:33.429" v="7027" actId="165"/>
          <ac:spMkLst>
            <pc:docMk/>
            <pc:sldMk cId="569059534" sldId="279"/>
            <ac:spMk id="32" creationId="{D81F1AC3-CA80-D84E-8DE2-36C49AB9ABBE}"/>
          </ac:spMkLst>
        </pc:spChg>
        <pc:spChg chg="add mod topLvl">
          <ac:chgData name="Emmanuel Ren" userId="757b8aa8dab22915" providerId="LiveId" clId="{DE7D3C14-8751-FE4B-A147-30AB46D0EB67}" dt="2020-09-12T16:46:33.429" v="7027" actId="165"/>
          <ac:spMkLst>
            <pc:docMk/>
            <pc:sldMk cId="569059534" sldId="279"/>
            <ac:spMk id="33" creationId="{6124D467-9100-264D-BCC2-C0F94FD4A0D6}"/>
          </ac:spMkLst>
        </pc:spChg>
        <pc:spChg chg="add mod topLvl">
          <ac:chgData name="Emmanuel Ren" userId="757b8aa8dab22915" providerId="LiveId" clId="{DE7D3C14-8751-FE4B-A147-30AB46D0EB67}" dt="2020-09-12T16:46:33.429" v="7027" actId="165"/>
          <ac:spMkLst>
            <pc:docMk/>
            <pc:sldMk cId="569059534" sldId="279"/>
            <ac:spMk id="34" creationId="{B3CF9793-9E45-BF47-920A-44014E19DBD7}"/>
          </ac:spMkLst>
        </pc:spChg>
        <pc:spChg chg="add mod topLvl">
          <ac:chgData name="Emmanuel Ren" userId="757b8aa8dab22915" providerId="LiveId" clId="{DE7D3C14-8751-FE4B-A147-30AB46D0EB67}" dt="2020-09-12T16:46:33.429" v="7027" actId="165"/>
          <ac:spMkLst>
            <pc:docMk/>
            <pc:sldMk cId="569059534" sldId="279"/>
            <ac:spMk id="35" creationId="{B4B9C117-772C-104F-9319-280A0E6A8958}"/>
          </ac:spMkLst>
        </pc:spChg>
        <pc:spChg chg="add mod topLvl">
          <ac:chgData name="Emmanuel Ren" userId="757b8aa8dab22915" providerId="LiveId" clId="{DE7D3C14-8751-FE4B-A147-30AB46D0EB67}" dt="2020-09-12T16:46:33.429" v="7027" actId="165"/>
          <ac:spMkLst>
            <pc:docMk/>
            <pc:sldMk cId="569059534" sldId="279"/>
            <ac:spMk id="36" creationId="{9E238A7B-9314-D94B-8CCA-F4D78A9D04E1}"/>
          </ac:spMkLst>
        </pc:spChg>
        <pc:spChg chg="add mod topLvl">
          <ac:chgData name="Emmanuel Ren" userId="757b8aa8dab22915" providerId="LiveId" clId="{DE7D3C14-8751-FE4B-A147-30AB46D0EB67}" dt="2020-09-12T16:46:33.429" v="7027" actId="165"/>
          <ac:spMkLst>
            <pc:docMk/>
            <pc:sldMk cId="569059534" sldId="279"/>
            <ac:spMk id="37" creationId="{6721A85A-2A16-B14E-A9FC-67E06806420F}"/>
          </ac:spMkLst>
        </pc:spChg>
        <pc:spChg chg="add mod topLvl">
          <ac:chgData name="Emmanuel Ren" userId="757b8aa8dab22915" providerId="LiveId" clId="{DE7D3C14-8751-FE4B-A147-30AB46D0EB67}" dt="2020-09-12T16:46:33.429" v="7027" actId="165"/>
          <ac:spMkLst>
            <pc:docMk/>
            <pc:sldMk cId="569059534" sldId="279"/>
            <ac:spMk id="38" creationId="{86B048A0-F13E-FB49-95C0-1C83DCFC1CFA}"/>
          </ac:spMkLst>
        </pc:spChg>
        <pc:spChg chg="add mod topLvl">
          <ac:chgData name="Emmanuel Ren" userId="757b8aa8dab22915" providerId="LiveId" clId="{DE7D3C14-8751-FE4B-A147-30AB46D0EB67}" dt="2020-09-12T16:46:33.429" v="7027" actId="165"/>
          <ac:spMkLst>
            <pc:docMk/>
            <pc:sldMk cId="569059534" sldId="279"/>
            <ac:spMk id="39" creationId="{BCFA7C98-6C03-1A46-A29C-EEE39FACDA47}"/>
          </ac:spMkLst>
        </pc:spChg>
        <pc:spChg chg="add mod topLvl">
          <ac:chgData name="Emmanuel Ren" userId="757b8aa8dab22915" providerId="LiveId" clId="{DE7D3C14-8751-FE4B-A147-30AB46D0EB67}" dt="2020-09-12T16:46:33.429" v="7027" actId="165"/>
          <ac:spMkLst>
            <pc:docMk/>
            <pc:sldMk cId="569059534" sldId="279"/>
            <ac:spMk id="40" creationId="{BDA9D78E-52BF-DC41-A059-A6E24B0C18BC}"/>
          </ac:spMkLst>
        </pc:spChg>
        <pc:spChg chg="add mod topLvl">
          <ac:chgData name="Emmanuel Ren" userId="757b8aa8dab22915" providerId="LiveId" clId="{DE7D3C14-8751-FE4B-A147-30AB46D0EB67}" dt="2020-09-12T16:46:33.429" v="7027" actId="165"/>
          <ac:spMkLst>
            <pc:docMk/>
            <pc:sldMk cId="569059534" sldId="279"/>
            <ac:spMk id="41" creationId="{B0E7182C-5678-034C-BD67-A9CC4A43364F}"/>
          </ac:spMkLst>
        </pc:spChg>
        <pc:spChg chg="add mod topLvl">
          <ac:chgData name="Emmanuel Ren" userId="757b8aa8dab22915" providerId="LiveId" clId="{DE7D3C14-8751-FE4B-A147-30AB46D0EB67}" dt="2020-09-12T16:46:33.429" v="7027" actId="165"/>
          <ac:spMkLst>
            <pc:docMk/>
            <pc:sldMk cId="569059534" sldId="279"/>
            <ac:spMk id="42" creationId="{2C2D5093-DF7D-004B-B8C0-6752C8858B9E}"/>
          </ac:spMkLst>
        </pc:spChg>
        <pc:spChg chg="add mod topLvl">
          <ac:chgData name="Emmanuel Ren" userId="757b8aa8dab22915" providerId="LiveId" clId="{DE7D3C14-8751-FE4B-A147-30AB46D0EB67}" dt="2020-09-12T16:46:33.429" v="7027" actId="165"/>
          <ac:spMkLst>
            <pc:docMk/>
            <pc:sldMk cId="569059534" sldId="279"/>
            <ac:spMk id="43" creationId="{DB34C845-7E5F-2648-A0D3-688C196D35A1}"/>
          </ac:spMkLst>
        </pc:spChg>
        <pc:spChg chg="add mod topLvl">
          <ac:chgData name="Emmanuel Ren" userId="757b8aa8dab22915" providerId="LiveId" clId="{DE7D3C14-8751-FE4B-A147-30AB46D0EB67}" dt="2020-09-12T16:46:33.429" v="7027" actId="165"/>
          <ac:spMkLst>
            <pc:docMk/>
            <pc:sldMk cId="569059534" sldId="279"/>
            <ac:spMk id="44" creationId="{9CF24254-F5FA-434F-A686-BA0C754F748B}"/>
          </ac:spMkLst>
        </pc:spChg>
        <pc:spChg chg="add mod topLvl">
          <ac:chgData name="Emmanuel Ren" userId="757b8aa8dab22915" providerId="LiveId" clId="{DE7D3C14-8751-FE4B-A147-30AB46D0EB67}" dt="2020-09-12T16:46:33.429" v="7027" actId="165"/>
          <ac:spMkLst>
            <pc:docMk/>
            <pc:sldMk cId="569059534" sldId="279"/>
            <ac:spMk id="45" creationId="{54C3E81B-191B-A045-933C-3E4619F92B87}"/>
          </ac:spMkLst>
        </pc:spChg>
        <pc:spChg chg="add mod topLvl">
          <ac:chgData name="Emmanuel Ren" userId="757b8aa8dab22915" providerId="LiveId" clId="{DE7D3C14-8751-FE4B-A147-30AB46D0EB67}" dt="2020-09-12T16:46:33.429" v="7027" actId="165"/>
          <ac:spMkLst>
            <pc:docMk/>
            <pc:sldMk cId="569059534" sldId="279"/>
            <ac:spMk id="46" creationId="{1ECE98EA-94C2-934A-BCB8-1A1DDE94D835}"/>
          </ac:spMkLst>
        </pc:spChg>
        <pc:spChg chg="add mod topLvl">
          <ac:chgData name="Emmanuel Ren" userId="757b8aa8dab22915" providerId="LiveId" clId="{DE7D3C14-8751-FE4B-A147-30AB46D0EB67}" dt="2020-09-12T16:46:33.429" v="7027" actId="165"/>
          <ac:spMkLst>
            <pc:docMk/>
            <pc:sldMk cId="569059534" sldId="279"/>
            <ac:spMk id="47" creationId="{4D606769-9E75-7D4B-8DC9-1A8399C1FFAE}"/>
          </ac:spMkLst>
        </pc:spChg>
        <pc:spChg chg="add mod topLvl">
          <ac:chgData name="Emmanuel Ren" userId="757b8aa8dab22915" providerId="LiveId" clId="{DE7D3C14-8751-FE4B-A147-30AB46D0EB67}" dt="2020-09-12T16:46:33.429" v="7027" actId="165"/>
          <ac:spMkLst>
            <pc:docMk/>
            <pc:sldMk cId="569059534" sldId="279"/>
            <ac:spMk id="48" creationId="{AEFB140B-15F6-854E-8D7B-A52EFD94BCAF}"/>
          </ac:spMkLst>
        </pc:spChg>
        <pc:spChg chg="add mod topLvl">
          <ac:chgData name="Emmanuel Ren" userId="757b8aa8dab22915" providerId="LiveId" clId="{DE7D3C14-8751-FE4B-A147-30AB46D0EB67}" dt="2020-09-12T16:46:33.429" v="7027" actId="165"/>
          <ac:spMkLst>
            <pc:docMk/>
            <pc:sldMk cId="569059534" sldId="279"/>
            <ac:spMk id="49" creationId="{3D76FFA8-C04C-BB43-BC02-DF88E3CDA241}"/>
          </ac:spMkLst>
        </pc:spChg>
        <pc:spChg chg="add mod topLvl">
          <ac:chgData name="Emmanuel Ren" userId="757b8aa8dab22915" providerId="LiveId" clId="{DE7D3C14-8751-FE4B-A147-30AB46D0EB67}" dt="2020-09-12T16:46:33.429" v="7027" actId="165"/>
          <ac:spMkLst>
            <pc:docMk/>
            <pc:sldMk cId="569059534" sldId="279"/>
            <ac:spMk id="50" creationId="{A6D5CDB8-4831-0D4F-A284-459F7403F0EA}"/>
          </ac:spMkLst>
        </pc:spChg>
        <pc:spChg chg="add mod topLvl">
          <ac:chgData name="Emmanuel Ren" userId="757b8aa8dab22915" providerId="LiveId" clId="{DE7D3C14-8751-FE4B-A147-30AB46D0EB67}" dt="2020-09-12T16:46:33.429" v="7027" actId="165"/>
          <ac:spMkLst>
            <pc:docMk/>
            <pc:sldMk cId="569059534" sldId="279"/>
            <ac:spMk id="51" creationId="{B89D5759-A6F8-9D45-92C5-2E9B5D032FB1}"/>
          </ac:spMkLst>
        </pc:spChg>
        <pc:spChg chg="add mod topLvl">
          <ac:chgData name="Emmanuel Ren" userId="757b8aa8dab22915" providerId="LiveId" clId="{DE7D3C14-8751-FE4B-A147-30AB46D0EB67}" dt="2020-09-12T16:46:33.429" v="7027" actId="165"/>
          <ac:spMkLst>
            <pc:docMk/>
            <pc:sldMk cId="569059534" sldId="279"/>
            <ac:spMk id="52" creationId="{EB3F33CF-FA6D-3C4D-A64E-4B9D0ADF5A14}"/>
          </ac:spMkLst>
        </pc:spChg>
        <pc:spChg chg="add mod topLvl">
          <ac:chgData name="Emmanuel Ren" userId="757b8aa8dab22915" providerId="LiveId" clId="{DE7D3C14-8751-FE4B-A147-30AB46D0EB67}" dt="2020-09-12T16:46:33.429" v="7027" actId="165"/>
          <ac:spMkLst>
            <pc:docMk/>
            <pc:sldMk cId="569059534" sldId="279"/>
            <ac:spMk id="53" creationId="{5ECBE208-5019-5A48-AD01-3F5F9D2C995D}"/>
          </ac:spMkLst>
        </pc:spChg>
        <pc:spChg chg="add mod topLvl">
          <ac:chgData name="Emmanuel Ren" userId="757b8aa8dab22915" providerId="LiveId" clId="{DE7D3C14-8751-FE4B-A147-30AB46D0EB67}" dt="2020-09-12T16:46:33.429" v="7027" actId="165"/>
          <ac:spMkLst>
            <pc:docMk/>
            <pc:sldMk cId="569059534" sldId="279"/>
            <ac:spMk id="54" creationId="{DDE7C47C-2590-7243-8CC5-C15E0E2BD3AE}"/>
          </ac:spMkLst>
        </pc:spChg>
        <pc:spChg chg="add del">
          <ac:chgData name="Emmanuel Ren" userId="757b8aa8dab22915" providerId="LiveId" clId="{DE7D3C14-8751-FE4B-A147-30AB46D0EB67}" dt="2020-09-10T14:22:58.223" v="4787" actId="11529"/>
          <ac:spMkLst>
            <pc:docMk/>
            <pc:sldMk cId="569059534" sldId="279"/>
            <ac:spMk id="81" creationId="{AF253D8E-5D9E-4B40-A466-CCD9656DFE22}"/>
          </ac:spMkLst>
        </pc:spChg>
        <pc:spChg chg="add mod">
          <ac:chgData name="Emmanuel Ren" userId="757b8aa8dab22915" providerId="LiveId" clId="{DE7D3C14-8751-FE4B-A147-30AB46D0EB67}" dt="2020-09-10T20:19:31.516" v="6704" actId="113"/>
          <ac:spMkLst>
            <pc:docMk/>
            <pc:sldMk cId="569059534" sldId="279"/>
            <ac:spMk id="89" creationId="{AA8C1E78-693F-5F42-B2D4-26D2C00055EA}"/>
          </ac:spMkLst>
        </pc:spChg>
        <pc:spChg chg="add mod topLvl">
          <ac:chgData name="Emmanuel Ren" userId="757b8aa8dab22915" providerId="LiveId" clId="{DE7D3C14-8751-FE4B-A147-30AB46D0EB67}" dt="2020-09-12T16:46:33.429" v="7027" actId="165"/>
          <ac:spMkLst>
            <pc:docMk/>
            <pc:sldMk cId="569059534" sldId="279"/>
            <ac:spMk id="91" creationId="{0306BF94-B201-CF4D-841F-05F9790D2B31}"/>
          </ac:spMkLst>
        </pc:spChg>
        <pc:spChg chg="add del mod">
          <ac:chgData name="Emmanuel Ren" userId="757b8aa8dab22915" providerId="LiveId" clId="{DE7D3C14-8751-FE4B-A147-30AB46D0EB67}" dt="2020-09-10T14:59:18.840" v="5433" actId="478"/>
          <ac:spMkLst>
            <pc:docMk/>
            <pc:sldMk cId="569059534" sldId="279"/>
            <ac:spMk id="92" creationId="{D7319F88-299A-124C-8A92-F885B309EBEE}"/>
          </ac:spMkLst>
        </pc:spChg>
        <pc:spChg chg="add mod">
          <ac:chgData name="Emmanuel Ren" userId="757b8aa8dab22915" providerId="LiveId" clId="{DE7D3C14-8751-FE4B-A147-30AB46D0EB67}" dt="2020-09-10T20:19:34.081" v="6705" actId="113"/>
          <ac:spMkLst>
            <pc:docMk/>
            <pc:sldMk cId="569059534" sldId="279"/>
            <ac:spMk id="93" creationId="{03B6DCB6-411B-2743-A4BF-87C4FAD165DC}"/>
          </ac:spMkLst>
        </pc:spChg>
        <pc:spChg chg="add mod">
          <ac:chgData name="Emmanuel Ren" userId="757b8aa8dab22915" providerId="LiveId" clId="{DE7D3C14-8751-FE4B-A147-30AB46D0EB67}" dt="2020-09-10T20:18:16.308" v="6650" actId="1076"/>
          <ac:spMkLst>
            <pc:docMk/>
            <pc:sldMk cId="569059534" sldId="279"/>
            <ac:spMk id="94" creationId="{15DA5051-C796-824A-BB05-83F603B7B9E5}"/>
          </ac:spMkLst>
        </pc:spChg>
        <pc:spChg chg="mod">
          <ac:chgData name="Emmanuel Ren" userId="757b8aa8dab22915" providerId="LiveId" clId="{DE7D3C14-8751-FE4B-A147-30AB46D0EB67}" dt="2020-09-10T15:17:48.256" v="5589"/>
          <ac:spMkLst>
            <pc:docMk/>
            <pc:sldMk cId="569059534" sldId="279"/>
            <ac:spMk id="96" creationId="{8E0C22B8-4CF6-624A-A861-4D6D630DC2DB}"/>
          </ac:spMkLst>
        </pc:spChg>
        <pc:spChg chg="mod">
          <ac:chgData name="Emmanuel Ren" userId="757b8aa8dab22915" providerId="LiveId" clId="{DE7D3C14-8751-FE4B-A147-30AB46D0EB67}" dt="2020-09-10T15:17:48.256" v="5589"/>
          <ac:spMkLst>
            <pc:docMk/>
            <pc:sldMk cId="569059534" sldId="279"/>
            <ac:spMk id="99" creationId="{A4AA8780-A326-5F44-AAF9-9BF76D6F6086}"/>
          </ac:spMkLst>
        </pc:spChg>
        <pc:spChg chg="mod">
          <ac:chgData name="Emmanuel Ren" userId="757b8aa8dab22915" providerId="LiveId" clId="{DE7D3C14-8751-FE4B-A147-30AB46D0EB67}" dt="2020-09-10T15:17:48.256" v="5589"/>
          <ac:spMkLst>
            <pc:docMk/>
            <pc:sldMk cId="569059534" sldId="279"/>
            <ac:spMk id="100" creationId="{321C0057-07ED-7145-BC20-DB0EF8321472}"/>
          </ac:spMkLst>
        </pc:spChg>
        <pc:spChg chg="mod">
          <ac:chgData name="Emmanuel Ren" userId="757b8aa8dab22915" providerId="LiveId" clId="{DE7D3C14-8751-FE4B-A147-30AB46D0EB67}" dt="2020-09-10T16:07:21.608" v="6333" actId="20577"/>
          <ac:spMkLst>
            <pc:docMk/>
            <pc:sldMk cId="569059534" sldId="279"/>
            <ac:spMk id="103" creationId="{B20C9586-82D1-DF43-B7D2-C87986D3D6F8}"/>
          </ac:spMkLst>
        </pc:spChg>
        <pc:spChg chg="mod">
          <ac:chgData name="Emmanuel Ren" userId="757b8aa8dab22915" providerId="LiveId" clId="{DE7D3C14-8751-FE4B-A147-30AB46D0EB67}" dt="2020-09-10T15:26:35.113" v="5631"/>
          <ac:spMkLst>
            <pc:docMk/>
            <pc:sldMk cId="569059534" sldId="279"/>
            <ac:spMk id="106" creationId="{E4751A17-45B6-AA44-9E15-6B03A8F2B0F8}"/>
          </ac:spMkLst>
        </pc:spChg>
        <pc:spChg chg="mod">
          <ac:chgData name="Emmanuel Ren" userId="757b8aa8dab22915" providerId="LiveId" clId="{DE7D3C14-8751-FE4B-A147-30AB46D0EB67}" dt="2020-09-10T15:27:59.007" v="5647" actId="1036"/>
          <ac:spMkLst>
            <pc:docMk/>
            <pc:sldMk cId="569059534" sldId="279"/>
            <ac:spMk id="107" creationId="{77D32300-8D0F-8248-A495-E7E45140A46E}"/>
          </ac:spMkLst>
        </pc:spChg>
        <pc:spChg chg="add del">
          <ac:chgData name="Emmanuel Ren" userId="757b8aa8dab22915" providerId="LiveId" clId="{DE7D3C14-8751-FE4B-A147-30AB46D0EB67}" dt="2020-09-10T15:54:11.033" v="5872" actId="11529"/>
          <ac:spMkLst>
            <pc:docMk/>
            <pc:sldMk cId="569059534" sldId="279"/>
            <ac:spMk id="109" creationId="{49880E68-A5B3-BF4D-B996-7758D167BAFD}"/>
          </ac:spMkLst>
        </pc:spChg>
        <pc:spChg chg="add mod">
          <ac:chgData name="Emmanuel Ren" userId="757b8aa8dab22915" providerId="LiveId" clId="{DE7D3C14-8751-FE4B-A147-30AB46D0EB67}" dt="2020-09-10T20:19:28.596" v="6703" actId="113"/>
          <ac:spMkLst>
            <pc:docMk/>
            <pc:sldMk cId="569059534" sldId="279"/>
            <ac:spMk id="138" creationId="{979FF9C1-E2EA-7A45-91BE-CCFFEF133861}"/>
          </ac:spMkLst>
        </pc:spChg>
        <pc:grpChg chg="add del mod">
          <ac:chgData name="Emmanuel Ren" userId="757b8aa8dab22915" providerId="LiveId" clId="{DE7D3C14-8751-FE4B-A147-30AB46D0EB67}" dt="2020-09-10T15:26:28.187" v="5629" actId="478"/>
          <ac:grpSpMkLst>
            <pc:docMk/>
            <pc:sldMk cId="569059534" sldId="279"/>
            <ac:grpSpMk id="95" creationId="{0002E3AC-9B6A-EB40-9305-D9DB034AA889}"/>
          </ac:grpSpMkLst>
        </pc:grpChg>
        <pc:grpChg chg="mod">
          <ac:chgData name="Emmanuel Ren" userId="757b8aa8dab22915" providerId="LiveId" clId="{DE7D3C14-8751-FE4B-A147-30AB46D0EB67}" dt="2020-09-10T15:17:48.256" v="5589"/>
          <ac:grpSpMkLst>
            <pc:docMk/>
            <pc:sldMk cId="569059534" sldId="279"/>
            <ac:grpSpMk id="97" creationId="{50E8795F-9B57-1A41-8218-E94AD8E9676C}"/>
          </ac:grpSpMkLst>
        </pc:grpChg>
        <pc:grpChg chg="add mod">
          <ac:chgData name="Emmanuel Ren" userId="757b8aa8dab22915" providerId="LiveId" clId="{DE7D3C14-8751-FE4B-A147-30AB46D0EB67}" dt="2020-09-10T15:55:44.473" v="5895" actId="1076"/>
          <ac:grpSpMkLst>
            <pc:docMk/>
            <pc:sldMk cId="569059534" sldId="279"/>
            <ac:grpSpMk id="102" creationId="{C8FC6D91-914B-AA4A-BE12-EA3D9A239F8C}"/>
          </ac:grpSpMkLst>
        </pc:grpChg>
        <pc:grpChg chg="mod">
          <ac:chgData name="Emmanuel Ren" userId="757b8aa8dab22915" providerId="LiveId" clId="{DE7D3C14-8751-FE4B-A147-30AB46D0EB67}" dt="2020-09-10T15:26:35.113" v="5631"/>
          <ac:grpSpMkLst>
            <pc:docMk/>
            <pc:sldMk cId="569059534" sldId="279"/>
            <ac:grpSpMk id="104" creationId="{E8CB6583-C658-7645-BD22-36F8A5616149}"/>
          </ac:grpSpMkLst>
        </pc:grpChg>
        <pc:grpChg chg="add del mod">
          <ac:chgData name="Emmanuel Ren" userId="757b8aa8dab22915" providerId="LiveId" clId="{DE7D3C14-8751-FE4B-A147-30AB46D0EB67}" dt="2020-09-10T15:58:18.103" v="5970" actId="165"/>
          <ac:grpSpMkLst>
            <pc:docMk/>
            <pc:sldMk cId="569059534" sldId="279"/>
            <ac:grpSpMk id="139" creationId="{53A81C48-2859-CC48-AD5A-F5EEC6A9D627}"/>
          </ac:grpSpMkLst>
        </pc:grpChg>
        <pc:grpChg chg="add del mod">
          <ac:chgData name="Emmanuel Ren" userId="757b8aa8dab22915" providerId="LiveId" clId="{DE7D3C14-8751-FE4B-A147-30AB46D0EB67}" dt="2020-09-12T16:46:33.429" v="7027" actId="165"/>
          <ac:grpSpMkLst>
            <pc:docMk/>
            <pc:sldMk cId="569059534" sldId="279"/>
            <ac:grpSpMk id="140" creationId="{49BEC8AD-ADC7-3045-AAD3-86BF8F0E3AF2}"/>
          </ac:grpSpMkLst>
        </pc:grpChg>
        <pc:picChg chg="add mod topLvl">
          <ac:chgData name="Emmanuel Ren" userId="757b8aa8dab22915" providerId="LiveId" clId="{DE7D3C14-8751-FE4B-A147-30AB46D0EB67}" dt="2020-09-12T16:46:33.429" v="7027" actId="165"/>
          <ac:picMkLst>
            <pc:docMk/>
            <pc:sldMk cId="569059534" sldId="279"/>
            <ac:picMk id="56" creationId="{52C6819D-B0B8-6641-ACDB-94C9A8DA3AED}"/>
          </ac:picMkLst>
        </pc:picChg>
        <pc:picChg chg="add mod topLvl">
          <ac:chgData name="Emmanuel Ren" userId="757b8aa8dab22915" providerId="LiveId" clId="{DE7D3C14-8751-FE4B-A147-30AB46D0EB67}" dt="2020-09-12T16:46:33.429" v="7027" actId="165"/>
          <ac:picMkLst>
            <pc:docMk/>
            <pc:sldMk cId="569059534" sldId="279"/>
            <ac:picMk id="57" creationId="{5778BB4D-CE29-DB4A-855F-3DB5A829865A}"/>
          </ac:picMkLst>
        </pc:picChg>
        <pc:picChg chg="add mod topLvl">
          <ac:chgData name="Emmanuel Ren" userId="757b8aa8dab22915" providerId="LiveId" clId="{DE7D3C14-8751-FE4B-A147-30AB46D0EB67}" dt="2020-09-12T16:46:33.429" v="7027" actId="165"/>
          <ac:picMkLst>
            <pc:docMk/>
            <pc:sldMk cId="569059534" sldId="279"/>
            <ac:picMk id="58" creationId="{D3E5585D-977D-9D4A-BF86-BD7DC337D2BB}"/>
          </ac:picMkLst>
        </pc:picChg>
        <pc:picChg chg="add mod topLvl">
          <ac:chgData name="Emmanuel Ren" userId="757b8aa8dab22915" providerId="LiveId" clId="{DE7D3C14-8751-FE4B-A147-30AB46D0EB67}" dt="2020-09-12T16:46:33.429" v="7027" actId="165"/>
          <ac:picMkLst>
            <pc:docMk/>
            <pc:sldMk cId="569059534" sldId="279"/>
            <ac:picMk id="59" creationId="{B9510E11-73A2-ED4C-9459-4F025F78037D}"/>
          </ac:picMkLst>
        </pc:picChg>
        <pc:picChg chg="add mod topLvl">
          <ac:chgData name="Emmanuel Ren" userId="757b8aa8dab22915" providerId="LiveId" clId="{DE7D3C14-8751-FE4B-A147-30AB46D0EB67}" dt="2020-09-12T16:46:33.429" v="7027" actId="165"/>
          <ac:picMkLst>
            <pc:docMk/>
            <pc:sldMk cId="569059534" sldId="279"/>
            <ac:picMk id="60" creationId="{34149828-810C-4947-A894-60531263BD1E}"/>
          </ac:picMkLst>
        </pc:picChg>
        <pc:picChg chg="add mod topLvl">
          <ac:chgData name="Emmanuel Ren" userId="757b8aa8dab22915" providerId="LiveId" clId="{DE7D3C14-8751-FE4B-A147-30AB46D0EB67}" dt="2020-09-12T16:46:33.429" v="7027" actId="165"/>
          <ac:picMkLst>
            <pc:docMk/>
            <pc:sldMk cId="569059534" sldId="279"/>
            <ac:picMk id="61" creationId="{CF7D55DC-4E1A-7748-94FB-A02E71841CC9}"/>
          </ac:picMkLst>
        </pc:picChg>
        <pc:picChg chg="add mod topLvl">
          <ac:chgData name="Emmanuel Ren" userId="757b8aa8dab22915" providerId="LiveId" clId="{DE7D3C14-8751-FE4B-A147-30AB46D0EB67}" dt="2020-09-12T16:46:33.429" v="7027" actId="165"/>
          <ac:picMkLst>
            <pc:docMk/>
            <pc:sldMk cId="569059534" sldId="279"/>
            <ac:picMk id="62" creationId="{10F26F9C-7AD6-964D-BBE0-1C5876B957F4}"/>
          </ac:picMkLst>
        </pc:picChg>
        <pc:picChg chg="add mod topLvl">
          <ac:chgData name="Emmanuel Ren" userId="757b8aa8dab22915" providerId="LiveId" clId="{DE7D3C14-8751-FE4B-A147-30AB46D0EB67}" dt="2020-09-12T16:46:33.429" v="7027" actId="165"/>
          <ac:picMkLst>
            <pc:docMk/>
            <pc:sldMk cId="569059534" sldId="279"/>
            <ac:picMk id="63" creationId="{ABBE4701-EC19-5644-93AD-1678CE7A82E5}"/>
          </ac:picMkLst>
        </pc:picChg>
        <pc:picChg chg="add mod topLvl">
          <ac:chgData name="Emmanuel Ren" userId="757b8aa8dab22915" providerId="LiveId" clId="{DE7D3C14-8751-FE4B-A147-30AB46D0EB67}" dt="2020-09-12T16:46:33.429" v="7027" actId="165"/>
          <ac:picMkLst>
            <pc:docMk/>
            <pc:sldMk cId="569059534" sldId="279"/>
            <ac:picMk id="64" creationId="{3006611D-D92C-F741-AE3E-8AD9A6B4267E}"/>
          </ac:picMkLst>
        </pc:picChg>
        <pc:picChg chg="add mod topLvl">
          <ac:chgData name="Emmanuel Ren" userId="757b8aa8dab22915" providerId="LiveId" clId="{DE7D3C14-8751-FE4B-A147-30AB46D0EB67}" dt="2020-09-12T16:46:33.429" v="7027" actId="165"/>
          <ac:picMkLst>
            <pc:docMk/>
            <pc:sldMk cId="569059534" sldId="279"/>
            <ac:picMk id="65" creationId="{E9CDCEE0-634A-9A4D-8B97-E049AE8B48B6}"/>
          </ac:picMkLst>
        </pc:picChg>
        <pc:picChg chg="add mod topLvl">
          <ac:chgData name="Emmanuel Ren" userId="757b8aa8dab22915" providerId="LiveId" clId="{DE7D3C14-8751-FE4B-A147-30AB46D0EB67}" dt="2020-09-12T16:46:33.429" v="7027" actId="165"/>
          <ac:picMkLst>
            <pc:docMk/>
            <pc:sldMk cId="569059534" sldId="279"/>
            <ac:picMk id="66" creationId="{F04F5B1C-843A-6E49-A477-5E925B7553CA}"/>
          </ac:picMkLst>
        </pc:picChg>
        <pc:picChg chg="add mod topLvl">
          <ac:chgData name="Emmanuel Ren" userId="757b8aa8dab22915" providerId="LiveId" clId="{DE7D3C14-8751-FE4B-A147-30AB46D0EB67}" dt="2020-09-12T16:46:33.429" v="7027" actId="165"/>
          <ac:picMkLst>
            <pc:docMk/>
            <pc:sldMk cId="569059534" sldId="279"/>
            <ac:picMk id="67" creationId="{E2E43149-53AE-0842-829D-A325BC0658F6}"/>
          </ac:picMkLst>
        </pc:picChg>
        <pc:picChg chg="add mod topLvl">
          <ac:chgData name="Emmanuel Ren" userId="757b8aa8dab22915" providerId="LiveId" clId="{DE7D3C14-8751-FE4B-A147-30AB46D0EB67}" dt="2020-09-12T16:46:33.429" v="7027" actId="165"/>
          <ac:picMkLst>
            <pc:docMk/>
            <pc:sldMk cId="569059534" sldId="279"/>
            <ac:picMk id="68" creationId="{BD474E9B-1CE9-BD45-8D76-AE52457ACE40}"/>
          </ac:picMkLst>
        </pc:picChg>
        <pc:picChg chg="add mod topLvl">
          <ac:chgData name="Emmanuel Ren" userId="757b8aa8dab22915" providerId="LiveId" clId="{DE7D3C14-8751-FE4B-A147-30AB46D0EB67}" dt="2020-09-12T16:46:33.429" v="7027" actId="165"/>
          <ac:picMkLst>
            <pc:docMk/>
            <pc:sldMk cId="569059534" sldId="279"/>
            <ac:picMk id="69" creationId="{2835307C-743C-4B45-8888-2937743296BD}"/>
          </ac:picMkLst>
        </pc:picChg>
        <pc:picChg chg="add mod topLvl">
          <ac:chgData name="Emmanuel Ren" userId="757b8aa8dab22915" providerId="LiveId" clId="{DE7D3C14-8751-FE4B-A147-30AB46D0EB67}" dt="2020-09-12T16:46:33.429" v="7027" actId="165"/>
          <ac:picMkLst>
            <pc:docMk/>
            <pc:sldMk cId="569059534" sldId="279"/>
            <ac:picMk id="70" creationId="{369A812D-8A76-E547-848C-328FF4DDCD2C}"/>
          </ac:picMkLst>
        </pc:picChg>
        <pc:picChg chg="add mod topLvl">
          <ac:chgData name="Emmanuel Ren" userId="757b8aa8dab22915" providerId="LiveId" clId="{DE7D3C14-8751-FE4B-A147-30AB46D0EB67}" dt="2020-09-12T16:46:33.429" v="7027" actId="165"/>
          <ac:picMkLst>
            <pc:docMk/>
            <pc:sldMk cId="569059534" sldId="279"/>
            <ac:picMk id="71" creationId="{54300EB7-14A3-8846-9BA8-22815712A69F}"/>
          </ac:picMkLst>
        </pc:picChg>
        <pc:picChg chg="add mod topLvl">
          <ac:chgData name="Emmanuel Ren" userId="757b8aa8dab22915" providerId="LiveId" clId="{DE7D3C14-8751-FE4B-A147-30AB46D0EB67}" dt="2020-09-12T16:46:33.429" v="7027" actId="165"/>
          <ac:picMkLst>
            <pc:docMk/>
            <pc:sldMk cId="569059534" sldId="279"/>
            <ac:picMk id="72" creationId="{A413821B-E048-3046-8091-53B1F65F32EA}"/>
          </ac:picMkLst>
        </pc:picChg>
        <pc:picChg chg="add mod topLvl">
          <ac:chgData name="Emmanuel Ren" userId="757b8aa8dab22915" providerId="LiveId" clId="{DE7D3C14-8751-FE4B-A147-30AB46D0EB67}" dt="2020-09-12T16:46:33.429" v="7027" actId="165"/>
          <ac:picMkLst>
            <pc:docMk/>
            <pc:sldMk cId="569059534" sldId="279"/>
            <ac:picMk id="73" creationId="{9FD16D70-1F3F-A147-A6D6-D1BAE7AD9D05}"/>
          </ac:picMkLst>
        </pc:picChg>
        <pc:picChg chg="add mod topLvl">
          <ac:chgData name="Emmanuel Ren" userId="757b8aa8dab22915" providerId="LiveId" clId="{DE7D3C14-8751-FE4B-A147-30AB46D0EB67}" dt="2020-09-12T16:46:33.429" v="7027" actId="165"/>
          <ac:picMkLst>
            <pc:docMk/>
            <pc:sldMk cId="569059534" sldId="279"/>
            <ac:picMk id="74" creationId="{108FEB6D-7639-9B4B-A631-C56AD7041044}"/>
          </ac:picMkLst>
        </pc:picChg>
        <pc:picChg chg="add mod topLvl">
          <ac:chgData name="Emmanuel Ren" userId="757b8aa8dab22915" providerId="LiveId" clId="{DE7D3C14-8751-FE4B-A147-30AB46D0EB67}" dt="2020-09-12T16:46:33.429" v="7027" actId="165"/>
          <ac:picMkLst>
            <pc:docMk/>
            <pc:sldMk cId="569059534" sldId="279"/>
            <ac:picMk id="75" creationId="{4C215F81-C5A5-9348-93C2-956B08D3E182}"/>
          </ac:picMkLst>
        </pc:picChg>
        <pc:picChg chg="add mod topLvl">
          <ac:chgData name="Emmanuel Ren" userId="757b8aa8dab22915" providerId="LiveId" clId="{DE7D3C14-8751-FE4B-A147-30AB46D0EB67}" dt="2020-09-12T16:46:33.429" v="7027" actId="165"/>
          <ac:picMkLst>
            <pc:docMk/>
            <pc:sldMk cId="569059534" sldId="279"/>
            <ac:picMk id="76" creationId="{4E97FFB1-9DD4-9B4F-A17C-F9E82BD57BC0}"/>
          </ac:picMkLst>
        </pc:picChg>
        <pc:picChg chg="add mod topLvl">
          <ac:chgData name="Emmanuel Ren" userId="757b8aa8dab22915" providerId="LiveId" clId="{DE7D3C14-8751-FE4B-A147-30AB46D0EB67}" dt="2020-09-12T16:46:33.429" v="7027" actId="165"/>
          <ac:picMkLst>
            <pc:docMk/>
            <pc:sldMk cId="569059534" sldId="279"/>
            <ac:picMk id="77" creationId="{66D11782-F389-8643-AC78-AF29258FC592}"/>
          </ac:picMkLst>
        </pc:picChg>
        <pc:picChg chg="add del mod">
          <ac:chgData name="Emmanuel Ren" userId="757b8aa8dab22915" providerId="LiveId" clId="{DE7D3C14-8751-FE4B-A147-30AB46D0EB67}" dt="2020-09-10T14:25:06.307" v="4795" actId="478"/>
          <ac:picMkLst>
            <pc:docMk/>
            <pc:sldMk cId="569059534" sldId="279"/>
            <ac:picMk id="83" creationId="{EB737D27-B66A-2948-B7CB-E96D8AF37518}"/>
          </ac:picMkLst>
        </pc:picChg>
        <pc:picChg chg="add del mod">
          <ac:chgData name="Emmanuel Ren" userId="757b8aa8dab22915" providerId="LiveId" clId="{DE7D3C14-8751-FE4B-A147-30AB46D0EB67}" dt="2020-09-10T14:25:06.986" v="4796" actId="478"/>
          <ac:picMkLst>
            <pc:docMk/>
            <pc:sldMk cId="569059534" sldId="279"/>
            <ac:picMk id="85" creationId="{5D6DC121-6945-1F4A-9698-9DC1F151F397}"/>
          </ac:picMkLst>
        </pc:picChg>
        <pc:picChg chg="add mod topLvl">
          <ac:chgData name="Emmanuel Ren" userId="757b8aa8dab22915" providerId="LiveId" clId="{DE7D3C14-8751-FE4B-A147-30AB46D0EB67}" dt="2020-09-12T16:46:33.429" v="7027" actId="165"/>
          <ac:picMkLst>
            <pc:docMk/>
            <pc:sldMk cId="569059534" sldId="279"/>
            <ac:picMk id="87" creationId="{AAAE2CFB-D388-3A48-A385-D41F51DB8CA7}"/>
          </ac:picMkLst>
        </pc:picChg>
        <pc:picChg chg="add del mod">
          <ac:chgData name="Emmanuel Ren" userId="757b8aa8dab22915" providerId="LiveId" clId="{DE7D3C14-8751-FE4B-A147-30AB46D0EB67}" dt="2020-09-10T14:27:12.562" v="4810" actId="478"/>
          <ac:picMkLst>
            <pc:docMk/>
            <pc:sldMk cId="569059534" sldId="279"/>
            <ac:picMk id="88" creationId="{6CF117C1-D5C5-904F-9184-63378416427B}"/>
          </ac:picMkLst>
        </pc:picChg>
        <pc:picChg chg="add mod">
          <ac:chgData name="Emmanuel Ren" userId="757b8aa8dab22915" providerId="LiveId" clId="{DE7D3C14-8751-FE4B-A147-30AB46D0EB67}" dt="2020-09-10T20:18:42.492" v="6675" actId="1076"/>
          <ac:picMkLst>
            <pc:docMk/>
            <pc:sldMk cId="569059534" sldId="279"/>
            <ac:picMk id="90" creationId="{A9E34BB5-0E14-054A-BD0C-AB64B36DDC6E}"/>
          </ac:picMkLst>
        </pc:picChg>
        <pc:picChg chg="mod">
          <ac:chgData name="Emmanuel Ren" userId="757b8aa8dab22915" providerId="LiveId" clId="{DE7D3C14-8751-FE4B-A147-30AB46D0EB67}" dt="2020-09-10T15:17:48.256" v="5589"/>
          <ac:picMkLst>
            <pc:docMk/>
            <pc:sldMk cId="569059534" sldId="279"/>
            <ac:picMk id="101" creationId="{6DD154DD-D1E0-9041-BA5D-CA82E85816D4}"/>
          </ac:picMkLst>
        </pc:picChg>
        <pc:picChg chg="mod">
          <ac:chgData name="Emmanuel Ren" userId="757b8aa8dab22915" providerId="LiveId" clId="{DE7D3C14-8751-FE4B-A147-30AB46D0EB67}" dt="2020-09-10T15:27:34.667" v="5639" actId="1035"/>
          <ac:picMkLst>
            <pc:docMk/>
            <pc:sldMk cId="569059534" sldId="279"/>
            <ac:picMk id="108" creationId="{9E3E8C55-124C-6845-9C03-14E68D60C4E3}"/>
          </ac:picMkLst>
        </pc:picChg>
        <pc:cxnChg chg="add mod topLvl">
          <ac:chgData name="Emmanuel Ren" userId="757b8aa8dab22915" providerId="LiveId" clId="{DE7D3C14-8751-FE4B-A147-30AB46D0EB67}" dt="2020-09-12T16:46:33.429" v="7027" actId="165"/>
          <ac:cxnSpMkLst>
            <pc:docMk/>
            <pc:sldMk cId="569059534" sldId="279"/>
            <ac:cxnSpMk id="79" creationId="{A095631E-A8E4-FC4E-ADD6-1ACBE9A55711}"/>
          </ac:cxnSpMkLst>
        </pc:cxnChg>
        <pc:cxnChg chg="mod">
          <ac:chgData name="Emmanuel Ren" userId="757b8aa8dab22915" providerId="LiveId" clId="{DE7D3C14-8751-FE4B-A147-30AB46D0EB67}" dt="2020-09-10T15:17:48.256" v="5589"/>
          <ac:cxnSpMkLst>
            <pc:docMk/>
            <pc:sldMk cId="569059534" sldId="279"/>
            <ac:cxnSpMk id="98" creationId="{546A7BA2-9CBF-EC41-AFAD-287AECB8B298}"/>
          </ac:cxnSpMkLst>
        </pc:cxnChg>
        <pc:cxnChg chg="mod">
          <ac:chgData name="Emmanuel Ren" userId="757b8aa8dab22915" providerId="LiveId" clId="{DE7D3C14-8751-FE4B-A147-30AB46D0EB67}" dt="2020-09-10T15:26:35.113" v="5631"/>
          <ac:cxnSpMkLst>
            <pc:docMk/>
            <pc:sldMk cId="569059534" sldId="279"/>
            <ac:cxnSpMk id="105" creationId="{99FEED71-F817-BA43-AAC6-2D040FDBC929}"/>
          </ac:cxnSpMkLst>
        </pc:cxnChg>
        <pc:cxnChg chg="add mod topLvl">
          <ac:chgData name="Emmanuel Ren" userId="757b8aa8dab22915" providerId="LiveId" clId="{DE7D3C14-8751-FE4B-A147-30AB46D0EB67}" dt="2020-09-12T16:46:33.429" v="7027" actId="165"/>
          <ac:cxnSpMkLst>
            <pc:docMk/>
            <pc:sldMk cId="569059534" sldId="279"/>
            <ac:cxnSpMk id="111" creationId="{61602DF4-CB8C-414F-A238-5F47E909B19C}"/>
          </ac:cxnSpMkLst>
        </pc:cxnChg>
        <pc:cxnChg chg="add mod topLvl">
          <ac:chgData name="Emmanuel Ren" userId="757b8aa8dab22915" providerId="LiveId" clId="{DE7D3C14-8751-FE4B-A147-30AB46D0EB67}" dt="2020-09-12T16:46:33.429" v="7027" actId="165"/>
          <ac:cxnSpMkLst>
            <pc:docMk/>
            <pc:sldMk cId="569059534" sldId="279"/>
            <ac:cxnSpMk id="113" creationId="{BBB83552-AB74-234F-93B1-51706BA938A9}"/>
          </ac:cxnSpMkLst>
        </pc:cxnChg>
        <pc:cxnChg chg="add mod topLvl">
          <ac:chgData name="Emmanuel Ren" userId="757b8aa8dab22915" providerId="LiveId" clId="{DE7D3C14-8751-FE4B-A147-30AB46D0EB67}" dt="2020-09-12T16:46:33.429" v="7027" actId="165"/>
          <ac:cxnSpMkLst>
            <pc:docMk/>
            <pc:sldMk cId="569059534" sldId="279"/>
            <ac:cxnSpMk id="116" creationId="{4794FF18-1207-264D-8243-E02D4B51BED4}"/>
          </ac:cxnSpMkLst>
        </pc:cxnChg>
        <pc:cxnChg chg="add mod topLvl">
          <ac:chgData name="Emmanuel Ren" userId="757b8aa8dab22915" providerId="LiveId" clId="{DE7D3C14-8751-FE4B-A147-30AB46D0EB67}" dt="2020-09-12T16:46:33.429" v="7027" actId="165"/>
          <ac:cxnSpMkLst>
            <pc:docMk/>
            <pc:sldMk cId="569059534" sldId="279"/>
            <ac:cxnSpMk id="119" creationId="{6B1808AD-9095-2D4A-B29F-F10FBED3A946}"/>
          </ac:cxnSpMkLst>
        </pc:cxnChg>
        <pc:cxnChg chg="add mod topLvl">
          <ac:chgData name="Emmanuel Ren" userId="757b8aa8dab22915" providerId="LiveId" clId="{DE7D3C14-8751-FE4B-A147-30AB46D0EB67}" dt="2020-09-12T16:46:33.429" v="7027" actId="165"/>
          <ac:cxnSpMkLst>
            <pc:docMk/>
            <pc:sldMk cId="569059534" sldId="279"/>
            <ac:cxnSpMk id="122" creationId="{ADC9CE57-EBA7-884B-8A1C-E4ACEE62C987}"/>
          </ac:cxnSpMkLst>
        </pc:cxnChg>
        <pc:cxnChg chg="add mod topLvl">
          <ac:chgData name="Emmanuel Ren" userId="757b8aa8dab22915" providerId="LiveId" clId="{DE7D3C14-8751-FE4B-A147-30AB46D0EB67}" dt="2020-09-12T16:46:33.429" v="7027" actId="165"/>
          <ac:cxnSpMkLst>
            <pc:docMk/>
            <pc:sldMk cId="569059534" sldId="279"/>
            <ac:cxnSpMk id="125" creationId="{13172075-09A2-804C-977A-11FF50670267}"/>
          </ac:cxnSpMkLst>
        </pc:cxnChg>
        <pc:cxnChg chg="add mod topLvl">
          <ac:chgData name="Emmanuel Ren" userId="757b8aa8dab22915" providerId="LiveId" clId="{DE7D3C14-8751-FE4B-A147-30AB46D0EB67}" dt="2020-09-12T16:46:33.429" v="7027" actId="165"/>
          <ac:cxnSpMkLst>
            <pc:docMk/>
            <pc:sldMk cId="569059534" sldId="279"/>
            <ac:cxnSpMk id="128" creationId="{3C277449-89ED-094F-A390-B91A14339543}"/>
          </ac:cxnSpMkLst>
        </pc:cxnChg>
        <pc:cxnChg chg="add mod">
          <ac:chgData name="Emmanuel Ren" userId="757b8aa8dab22915" providerId="LiveId" clId="{DE7D3C14-8751-FE4B-A147-30AB46D0EB67}" dt="2020-09-10T20:18:38.085" v="6674" actId="1076"/>
          <ac:cxnSpMkLst>
            <pc:docMk/>
            <pc:sldMk cId="569059534" sldId="279"/>
            <ac:cxnSpMk id="131" creationId="{21EC1674-66BF-2548-A45C-948EBE25E095}"/>
          </ac:cxnSpMkLst>
        </pc:cxnChg>
      </pc:sldChg>
      <pc:sldChg chg="del">
        <pc:chgData name="Emmanuel Ren" userId="757b8aa8dab22915" providerId="LiveId" clId="{DE7D3C14-8751-FE4B-A147-30AB46D0EB67}" dt="2020-09-08T19:27:45.966" v="106" actId="2696"/>
        <pc:sldMkLst>
          <pc:docMk/>
          <pc:sldMk cId="3903066836" sldId="279"/>
        </pc:sldMkLst>
      </pc:sldChg>
      <pc:sldChg chg="addSp delSp modSp add mod modAnim">
        <pc:chgData name="Emmanuel Ren" userId="757b8aa8dab22915" providerId="LiveId" clId="{DE7D3C14-8751-FE4B-A147-30AB46D0EB67}" dt="2020-09-12T16:40:19.577" v="7015"/>
        <pc:sldMkLst>
          <pc:docMk/>
          <pc:sldMk cId="3308622874" sldId="280"/>
        </pc:sldMkLst>
        <pc:spChg chg="mod">
          <ac:chgData name="Emmanuel Ren" userId="757b8aa8dab22915" providerId="LiveId" clId="{DE7D3C14-8751-FE4B-A147-30AB46D0EB67}" dt="2020-09-10T20:25:00.297" v="6808" actId="404"/>
          <ac:spMkLst>
            <pc:docMk/>
            <pc:sldMk cId="3308622874" sldId="280"/>
            <ac:spMk id="2" creationId="{AB8B25C5-3CA9-674D-BD51-EC21EDA76D9B}"/>
          </ac:spMkLst>
        </pc:spChg>
        <pc:spChg chg="del mod">
          <ac:chgData name="Emmanuel Ren" userId="757b8aa8dab22915" providerId="LiveId" clId="{DE7D3C14-8751-FE4B-A147-30AB46D0EB67}" dt="2020-09-09T17:18:20.384" v="1715" actId="478"/>
          <ac:spMkLst>
            <pc:docMk/>
            <pc:sldMk cId="3308622874" sldId="280"/>
            <ac:spMk id="3" creationId="{00237E2C-F3C4-0040-A731-17F169D304F5}"/>
          </ac:spMkLst>
        </pc:spChg>
        <pc:spChg chg="del mod">
          <ac:chgData name="Emmanuel Ren" userId="757b8aa8dab22915" providerId="LiveId" clId="{DE7D3C14-8751-FE4B-A147-30AB46D0EB67}" dt="2020-09-09T15:57:12.947" v="283" actId="478"/>
          <ac:spMkLst>
            <pc:docMk/>
            <pc:sldMk cId="3308622874" sldId="280"/>
            <ac:spMk id="4" creationId="{5E255F42-E024-7045-A497-AFBBB59B3E6E}"/>
          </ac:spMkLst>
        </pc:spChg>
        <pc:spChg chg="add mod">
          <ac:chgData name="Emmanuel Ren" userId="757b8aa8dab22915" providerId="LiveId" clId="{DE7D3C14-8751-FE4B-A147-30AB46D0EB67}" dt="2020-09-10T13:40:02.880" v="4491" actId="1076"/>
          <ac:spMkLst>
            <pc:docMk/>
            <pc:sldMk cId="3308622874" sldId="280"/>
            <ac:spMk id="5" creationId="{FE71D9A3-5F7F-9E48-A87F-D91A4F308FD0}"/>
          </ac:spMkLst>
        </pc:spChg>
        <pc:spChg chg="add del mod">
          <ac:chgData name="Emmanuel Ren" userId="757b8aa8dab22915" providerId="LiveId" clId="{DE7D3C14-8751-FE4B-A147-30AB46D0EB67}" dt="2020-09-09T15:59:32.073" v="297" actId="478"/>
          <ac:spMkLst>
            <pc:docMk/>
            <pc:sldMk cId="3308622874" sldId="280"/>
            <ac:spMk id="6" creationId="{EF4F8BB3-DA42-1B4A-A63A-C69467CD811B}"/>
          </ac:spMkLst>
        </pc:spChg>
        <pc:spChg chg="add del mod">
          <ac:chgData name="Emmanuel Ren" userId="757b8aa8dab22915" providerId="LiveId" clId="{DE7D3C14-8751-FE4B-A147-30AB46D0EB67}" dt="2020-09-09T15:59:33.072" v="298" actId="478"/>
          <ac:spMkLst>
            <pc:docMk/>
            <pc:sldMk cId="3308622874" sldId="280"/>
            <ac:spMk id="7" creationId="{9C575074-2045-F64D-A565-9844A845107E}"/>
          </ac:spMkLst>
        </pc:spChg>
        <pc:spChg chg="add mod">
          <ac:chgData name="Emmanuel Ren" userId="757b8aa8dab22915" providerId="LiveId" clId="{DE7D3C14-8751-FE4B-A147-30AB46D0EB67}" dt="2020-09-10T13:40:02.880" v="4491" actId="1076"/>
          <ac:spMkLst>
            <pc:docMk/>
            <pc:sldMk cId="3308622874" sldId="280"/>
            <ac:spMk id="8" creationId="{B7A8F4EE-8AF4-EA4A-A7BA-EA7E06696C39}"/>
          </ac:spMkLst>
        </pc:spChg>
        <pc:spChg chg="add mod">
          <ac:chgData name="Emmanuel Ren" userId="757b8aa8dab22915" providerId="LiveId" clId="{DE7D3C14-8751-FE4B-A147-30AB46D0EB67}" dt="2020-09-10T13:40:02.880" v="4491" actId="1076"/>
          <ac:spMkLst>
            <pc:docMk/>
            <pc:sldMk cId="3308622874" sldId="280"/>
            <ac:spMk id="9" creationId="{8DF502D7-D553-1E4F-82AC-BB4CC53B0532}"/>
          </ac:spMkLst>
        </pc:spChg>
        <pc:spChg chg="add mod">
          <ac:chgData name="Emmanuel Ren" userId="757b8aa8dab22915" providerId="LiveId" clId="{DE7D3C14-8751-FE4B-A147-30AB46D0EB67}" dt="2020-09-10T13:40:02.880" v="4491" actId="1076"/>
          <ac:spMkLst>
            <pc:docMk/>
            <pc:sldMk cId="3308622874" sldId="280"/>
            <ac:spMk id="10" creationId="{1BDD6E0E-6A5F-6146-99C8-FBA4271BE1D1}"/>
          </ac:spMkLst>
        </pc:spChg>
        <pc:spChg chg="add del mod">
          <ac:chgData name="Emmanuel Ren" userId="757b8aa8dab22915" providerId="LiveId" clId="{DE7D3C14-8751-FE4B-A147-30AB46D0EB67}" dt="2020-09-09T16:10:32.412" v="325" actId="478"/>
          <ac:spMkLst>
            <pc:docMk/>
            <pc:sldMk cId="3308622874" sldId="280"/>
            <ac:spMk id="11" creationId="{473014F5-8EE5-6D44-B48C-20BA8F0E8BF2}"/>
          </ac:spMkLst>
        </pc:spChg>
        <pc:spChg chg="mod">
          <ac:chgData name="Emmanuel Ren" userId="757b8aa8dab22915" providerId="LiveId" clId="{DE7D3C14-8751-FE4B-A147-30AB46D0EB67}" dt="2020-09-09T16:19:54.417" v="538"/>
          <ac:spMkLst>
            <pc:docMk/>
            <pc:sldMk cId="3308622874" sldId="280"/>
            <ac:spMk id="13" creationId="{0EC6E3CC-D53F-4749-9D85-F637B9A084CB}"/>
          </ac:spMkLst>
        </pc:spChg>
        <pc:spChg chg="mod">
          <ac:chgData name="Emmanuel Ren" userId="757b8aa8dab22915" providerId="LiveId" clId="{DE7D3C14-8751-FE4B-A147-30AB46D0EB67}" dt="2020-09-09T16:19:54.417" v="538"/>
          <ac:spMkLst>
            <pc:docMk/>
            <pc:sldMk cId="3308622874" sldId="280"/>
            <ac:spMk id="14" creationId="{E98B2FBA-67B8-2A40-8949-023A29333852}"/>
          </ac:spMkLst>
        </pc:spChg>
        <pc:spChg chg="mod">
          <ac:chgData name="Emmanuel Ren" userId="757b8aa8dab22915" providerId="LiveId" clId="{DE7D3C14-8751-FE4B-A147-30AB46D0EB67}" dt="2020-09-09T16:19:54.417" v="538"/>
          <ac:spMkLst>
            <pc:docMk/>
            <pc:sldMk cId="3308622874" sldId="280"/>
            <ac:spMk id="15" creationId="{BC7A173E-E0A4-3741-B972-9DC84C839B03}"/>
          </ac:spMkLst>
        </pc:spChg>
        <pc:spChg chg="mod">
          <ac:chgData name="Emmanuel Ren" userId="757b8aa8dab22915" providerId="LiveId" clId="{DE7D3C14-8751-FE4B-A147-30AB46D0EB67}" dt="2020-09-09T16:19:54.417" v="538"/>
          <ac:spMkLst>
            <pc:docMk/>
            <pc:sldMk cId="3308622874" sldId="280"/>
            <ac:spMk id="16" creationId="{55CF9EDC-C196-F84E-BE70-B2F37FB5B697}"/>
          </ac:spMkLst>
        </pc:spChg>
        <pc:spChg chg="mod">
          <ac:chgData name="Emmanuel Ren" userId="757b8aa8dab22915" providerId="LiveId" clId="{DE7D3C14-8751-FE4B-A147-30AB46D0EB67}" dt="2020-09-09T16:19:54.417" v="538"/>
          <ac:spMkLst>
            <pc:docMk/>
            <pc:sldMk cId="3308622874" sldId="280"/>
            <ac:spMk id="17" creationId="{8A70D582-880A-6D40-9B80-F3135DA9C489}"/>
          </ac:spMkLst>
        </pc:spChg>
        <pc:spChg chg="mod">
          <ac:chgData name="Emmanuel Ren" userId="757b8aa8dab22915" providerId="LiveId" clId="{DE7D3C14-8751-FE4B-A147-30AB46D0EB67}" dt="2020-09-09T16:19:54.417" v="538"/>
          <ac:spMkLst>
            <pc:docMk/>
            <pc:sldMk cId="3308622874" sldId="280"/>
            <ac:spMk id="18" creationId="{71F018A0-8FAD-044B-838B-9CE1C41EE7F1}"/>
          </ac:spMkLst>
        </pc:spChg>
        <pc:spChg chg="mod">
          <ac:chgData name="Emmanuel Ren" userId="757b8aa8dab22915" providerId="LiveId" clId="{DE7D3C14-8751-FE4B-A147-30AB46D0EB67}" dt="2020-09-09T16:22:08.828" v="550"/>
          <ac:spMkLst>
            <pc:docMk/>
            <pc:sldMk cId="3308622874" sldId="280"/>
            <ac:spMk id="20" creationId="{621D4DB7-B779-4043-9F84-A33F02D77416}"/>
          </ac:spMkLst>
        </pc:spChg>
        <pc:spChg chg="mod">
          <ac:chgData name="Emmanuel Ren" userId="757b8aa8dab22915" providerId="LiveId" clId="{DE7D3C14-8751-FE4B-A147-30AB46D0EB67}" dt="2020-09-09T16:22:08.828" v="550"/>
          <ac:spMkLst>
            <pc:docMk/>
            <pc:sldMk cId="3308622874" sldId="280"/>
            <ac:spMk id="21" creationId="{AFD902A2-90A5-1C4B-876F-DAC79A180209}"/>
          </ac:spMkLst>
        </pc:spChg>
        <pc:spChg chg="mod">
          <ac:chgData name="Emmanuel Ren" userId="757b8aa8dab22915" providerId="LiveId" clId="{DE7D3C14-8751-FE4B-A147-30AB46D0EB67}" dt="2020-09-09T16:22:08.828" v="550"/>
          <ac:spMkLst>
            <pc:docMk/>
            <pc:sldMk cId="3308622874" sldId="280"/>
            <ac:spMk id="22" creationId="{E2B43414-0509-B74B-8707-AFDA227BA648}"/>
          </ac:spMkLst>
        </pc:spChg>
        <pc:spChg chg="mod">
          <ac:chgData name="Emmanuel Ren" userId="757b8aa8dab22915" providerId="LiveId" clId="{DE7D3C14-8751-FE4B-A147-30AB46D0EB67}" dt="2020-09-09T16:22:08.828" v="550"/>
          <ac:spMkLst>
            <pc:docMk/>
            <pc:sldMk cId="3308622874" sldId="280"/>
            <ac:spMk id="23" creationId="{1C04EFAD-F7F5-CC41-8FC5-5BDC69BB4766}"/>
          </ac:spMkLst>
        </pc:spChg>
        <pc:spChg chg="mod">
          <ac:chgData name="Emmanuel Ren" userId="757b8aa8dab22915" providerId="LiveId" clId="{DE7D3C14-8751-FE4B-A147-30AB46D0EB67}" dt="2020-09-09T16:22:08.828" v="550"/>
          <ac:spMkLst>
            <pc:docMk/>
            <pc:sldMk cId="3308622874" sldId="280"/>
            <ac:spMk id="24" creationId="{0AC9910F-158B-4542-BE02-7A31E7F86EC0}"/>
          </ac:spMkLst>
        </pc:spChg>
        <pc:spChg chg="mod">
          <ac:chgData name="Emmanuel Ren" userId="757b8aa8dab22915" providerId="LiveId" clId="{DE7D3C14-8751-FE4B-A147-30AB46D0EB67}" dt="2020-09-09T16:22:08.828" v="550"/>
          <ac:spMkLst>
            <pc:docMk/>
            <pc:sldMk cId="3308622874" sldId="280"/>
            <ac:spMk id="25" creationId="{004A6CD0-D6AD-3242-A608-9BB9E27BB092}"/>
          </ac:spMkLst>
        </pc:spChg>
        <pc:spChg chg="mod">
          <ac:chgData name="Emmanuel Ren" userId="757b8aa8dab22915" providerId="LiveId" clId="{DE7D3C14-8751-FE4B-A147-30AB46D0EB67}" dt="2020-09-09T16:22:09.487" v="551"/>
          <ac:spMkLst>
            <pc:docMk/>
            <pc:sldMk cId="3308622874" sldId="280"/>
            <ac:spMk id="27" creationId="{6EA87ED3-41DD-844F-BEE9-4A45B46C158E}"/>
          </ac:spMkLst>
        </pc:spChg>
        <pc:spChg chg="mod">
          <ac:chgData name="Emmanuel Ren" userId="757b8aa8dab22915" providerId="LiveId" clId="{DE7D3C14-8751-FE4B-A147-30AB46D0EB67}" dt="2020-09-09T16:22:09.487" v="551"/>
          <ac:spMkLst>
            <pc:docMk/>
            <pc:sldMk cId="3308622874" sldId="280"/>
            <ac:spMk id="28" creationId="{6CB9FEDB-C38B-0840-BF33-0F9A8ED9B420}"/>
          </ac:spMkLst>
        </pc:spChg>
        <pc:spChg chg="mod">
          <ac:chgData name="Emmanuel Ren" userId="757b8aa8dab22915" providerId="LiveId" clId="{DE7D3C14-8751-FE4B-A147-30AB46D0EB67}" dt="2020-09-09T16:22:09.487" v="551"/>
          <ac:spMkLst>
            <pc:docMk/>
            <pc:sldMk cId="3308622874" sldId="280"/>
            <ac:spMk id="29" creationId="{AD6BA283-3A6E-1E45-AC1C-BD374FDA6EF0}"/>
          </ac:spMkLst>
        </pc:spChg>
        <pc:spChg chg="mod">
          <ac:chgData name="Emmanuel Ren" userId="757b8aa8dab22915" providerId="LiveId" clId="{DE7D3C14-8751-FE4B-A147-30AB46D0EB67}" dt="2020-09-09T16:22:09.487" v="551"/>
          <ac:spMkLst>
            <pc:docMk/>
            <pc:sldMk cId="3308622874" sldId="280"/>
            <ac:spMk id="30" creationId="{1C675267-9C31-DC40-83DA-AEC82FDCDBAC}"/>
          </ac:spMkLst>
        </pc:spChg>
        <pc:spChg chg="mod">
          <ac:chgData name="Emmanuel Ren" userId="757b8aa8dab22915" providerId="LiveId" clId="{DE7D3C14-8751-FE4B-A147-30AB46D0EB67}" dt="2020-09-09T16:22:09.487" v="551"/>
          <ac:spMkLst>
            <pc:docMk/>
            <pc:sldMk cId="3308622874" sldId="280"/>
            <ac:spMk id="31" creationId="{3D3F0CEE-A3E9-0449-AB68-F52553041A0D}"/>
          </ac:spMkLst>
        </pc:spChg>
        <pc:spChg chg="mod">
          <ac:chgData name="Emmanuel Ren" userId="757b8aa8dab22915" providerId="LiveId" clId="{DE7D3C14-8751-FE4B-A147-30AB46D0EB67}" dt="2020-09-09T16:22:09.487" v="551"/>
          <ac:spMkLst>
            <pc:docMk/>
            <pc:sldMk cId="3308622874" sldId="280"/>
            <ac:spMk id="32" creationId="{C29D16BF-A97C-914A-A12C-86D600557D5B}"/>
          </ac:spMkLst>
        </pc:spChg>
        <pc:spChg chg="mod">
          <ac:chgData name="Emmanuel Ren" userId="757b8aa8dab22915" providerId="LiveId" clId="{DE7D3C14-8751-FE4B-A147-30AB46D0EB67}" dt="2020-09-09T16:22:10.040" v="552"/>
          <ac:spMkLst>
            <pc:docMk/>
            <pc:sldMk cId="3308622874" sldId="280"/>
            <ac:spMk id="34" creationId="{584E59FA-7E2D-2A43-B4B7-69B60777CABD}"/>
          </ac:spMkLst>
        </pc:spChg>
        <pc:spChg chg="mod">
          <ac:chgData name="Emmanuel Ren" userId="757b8aa8dab22915" providerId="LiveId" clId="{DE7D3C14-8751-FE4B-A147-30AB46D0EB67}" dt="2020-09-09T16:22:10.040" v="552"/>
          <ac:spMkLst>
            <pc:docMk/>
            <pc:sldMk cId="3308622874" sldId="280"/>
            <ac:spMk id="35" creationId="{726FA9BA-EDE1-7042-944A-7FAA675EBC49}"/>
          </ac:spMkLst>
        </pc:spChg>
        <pc:spChg chg="mod">
          <ac:chgData name="Emmanuel Ren" userId="757b8aa8dab22915" providerId="LiveId" clId="{DE7D3C14-8751-FE4B-A147-30AB46D0EB67}" dt="2020-09-09T16:22:10.040" v="552"/>
          <ac:spMkLst>
            <pc:docMk/>
            <pc:sldMk cId="3308622874" sldId="280"/>
            <ac:spMk id="36" creationId="{AA76B45A-F672-C741-B7F8-0A97B330191E}"/>
          </ac:spMkLst>
        </pc:spChg>
        <pc:spChg chg="mod">
          <ac:chgData name="Emmanuel Ren" userId="757b8aa8dab22915" providerId="LiveId" clId="{DE7D3C14-8751-FE4B-A147-30AB46D0EB67}" dt="2020-09-09T16:22:10.040" v="552"/>
          <ac:spMkLst>
            <pc:docMk/>
            <pc:sldMk cId="3308622874" sldId="280"/>
            <ac:spMk id="37" creationId="{4B19C225-D664-CC4E-8E27-520A2BA90181}"/>
          </ac:spMkLst>
        </pc:spChg>
        <pc:spChg chg="mod">
          <ac:chgData name="Emmanuel Ren" userId="757b8aa8dab22915" providerId="LiveId" clId="{DE7D3C14-8751-FE4B-A147-30AB46D0EB67}" dt="2020-09-09T16:22:10.040" v="552"/>
          <ac:spMkLst>
            <pc:docMk/>
            <pc:sldMk cId="3308622874" sldId="280"/>
            <ac:spMk id="38" creationId="{ED22BDC1-A566-2A43-B4BA-42C4440567EA}"/>
          </ac:spMkLst>
        </pc:spChg>
        <pc:spChg chg="mod">
          <ac:chgData name="Emmanuel Ren" userId="757b8aa8dab22915" providerId="LiveId" clId="{DE7D3C14-8751-FE4B-A147-30AB46D0EB67}" dt="2020-09-09T16:22:10.040" v="552"/>
          <ac:spMkLst>
            <pc:docMk/>
            <pc:sldMk cId="3308622874" sldId="280"/>
            <ac:spMk id="39" creationId="{0C64DF8E-C960-4D49-8FA6-CF4D4356BE7D}"/>
          </ac:spMkLst>
        </pc:spChg>
        <pc:spChg chg="mod">
          <ac:chgData name="Emmanuel Ren" userId="757b8aa8dab22915" providerId="LiveId" clId="{DE7D3C14-8751-FE4B-A147-30AB46D0EB67}" dt="2020-09-09T16:23:24.426" v="568"/>
          <ac:spMkLst>
            <pc:docMk/>
            <pc:sldMk cId="3308622874" sldId="280"/>
            <ac:spMk id="41" creationId="{0F04F6A0-61D0-D748-8125-A1E07B6718CB}"/>
          </ac:spMkLst>
        </pc:spChg>
        <pc:spChg chg="mod">
          <ac:chgData name="Emmanuel Ren" userId="757b8aa8dab22915" providerId="LiveId" clId="{DE7D3C14-8751-FE4B-A147-30AB46D0EB67}" dt="2020-09-09T16:23:24.426" v="568"/>
          <ac:spMkLst>
            <pc:docMk/>
            <pc:sldMk cId="3308622874" sldId="280"/>
            <ac:spMk id="42" creationId="{433C2878-A6E8-0C44-90E6-76E1DEBC437A}"/>
          </ac:spMkLst>
        </pc:spChg>
        <pc:spChg chg="mod">
          <ac:chgData name="Emmanuel Ren" userId="757b8aa8dab22915" providerId="LiveId" clId="{DE7D3C14-8751-FE4B-A147-30AB46D0EB67}" dt="2020-09-09T16:23:24.426" v="568"/>
          <ac:spMkLst>
            <pc:docMk/>
            <pc:sldMk cId="3308622874" sldId="280"/>
            <ac:spMk id="43" creationId="{A6F649E5-79CE-5846-8E58-59D0F20742EB}"/>
          </ac:spMkLst>
        </pc:spChg>
        <pc:spChg chg="mod">
          <ac:chgData name="Emmanuel Ren" userId="757b8aa8dab22915" providerId="LiveId" clId="{DE7D3C14-8751-FE4B-A147-30AB46D0EB67}" dt="2020-09-09T16:23:24.426" v="568"/>
          <ac:spMkLst>
            <pc:docMk/>
            <pc:sldMk cId="3308622874" sldId="280"/>
            <ac:spMk id="44" creationId="{6DEBCE3C-CCCB-9744-9181-DE8B2416F5DF}"/>
          </ac:spMkLst>
        </pc:spChg>
        <pc:spChg chg="mod">
          <ac:chgData name="Emmanuel Ren" userId="757b8aa8dab22915" providerId="LiveId" clId="{DE7D3C14-8751-FE4B-A147-30AB46D0EB67}" dt="2020-09-09T16:23:24.426" v="568"/>
          <ac:spMkLst>
            <pc:docMk/>
            <pc:sldMk cId="3308622874" sldId="280"/>
            <ac:spMk id="45" creationId="{6E50F4D7-2C10-AB48-9710-8C5223859950}"/>
          </ac:spMkLst>
        </pc:spChg>
        <pc:spChg chg="mod">
          <ac:chgData name="Emmanuel Ren" userId="757b8aa8dab22915" providerId="LiveId" clId="{DE7D3C14-8751-FE4B-A147-30AB46D0EB67}" dt="2020-09-09T16:23:24.426" v="568"/>
          <ac:spMkLst>
            <pc:docMk/>
            <pc:sldMk cId="3308622874" sldId="280"/>
            <ac:spMk id="46" creationId="{3B28113F-8D9B-374D-91E7-F3847E7CA888}"/>
          </ac:spMkLst>
        </pc:spChg>
        <pc:spChg chg="mod">
          <ac:chgData name="Emmanuel Ren" userId="757b8aa8dab22915" providerId="LiveId" clId="{DE7D3C14-8751-FE4B-A147-30AB46D0EB67}" dt="2020-09-09T16:23:24.426" v="568"/>
          <ac:spMkLst>
            <pc:docMk/>
            <pc:sldMk cId="3308622874" sldId="280"/>
            <ac:spMk id="47" creationId="{86653E55-560F-FA40-8C5B-3B9532525760}"/>
          </ac:spMkLst>
        </pc:spChg>
        <pc:spChg chg="mod">
          <ac:chgData name="Emmanuel Ren" userId="757b8aa8dab22915" providerId="LiveId" clId="{DE7D3C14-8751-FE4B-A147-30AB46D0EB67}" dt="2020-09-09T16:23:56.007" v="576"/>
          <ac:spMkLst>
            <pc:docMk/>
            <pc:sldMk cId="3308622874" sldId="280"/>
            <ac:spMk id="49" creationId="{71C8749A-CD70-DD43-A314-CEAE5ED3C60E}"/>
          </ac:spMkLst>
        </pc:spChg>
        <pc:spChg chg="mod">
          <ac:chgData name="Emmanuel Ren" userId="757b8aa8dab22915" providerId="LiveId" clId="{DE7D3C14-8751-FE4B-A147-30AB46D0EB67}" dt="2020-09-09T16:23:56.007" v="576"/>
          <ac:spMkLst>
            <pc:docMk/>
            <pc:sldMk cId="3308622874" sldId="280"/>
            <ac:spMk id="50" creationId="{CAD36641-FA05-5742-8F33-3AA20610561B}"/>
          </ac:spMkLst>
        </pc:spChg>
        <pc:spChg chg="mod">
          <ac:chgData name="Emmanuel Ren" userId="757b8aa8dab22915" providerId="LiveId" clId="{DE7D3C14-8751-FE4B-A147-30AB46D0EB67}" dt="2020-09-09T16:23:56.007" v="576"/>
          <ac:spMkLst>
            <pc:docMk/>
            <pc:sldMk cId="3308622874" sldId="280"/>
            <ac:spMk id="51" creationId="{E1D8676D-CF27-BC4A-81ED-B88240B1218A}"/>
          </ac:spMkLst>
        </pc:spChg>
        <pc:spChg chg="mod">
          <ac:chgData name="Emmanuel Ren" userId="757b8aa8dab22915" providerId="LiveId" clId="{DE7D3C14-8751-FE4B-A147-30AB46D0EB67}" dt="2020-09-09T16:23:56.007" v="576"/>
          <ac:spMkLst>
            <pc:docMk/>
            <pc:sldMk cId="3308622874" sldId="280"/>
            <ac:spMk id="52" creationId="{36B89799-14B6-A045-ABCD-3E1BB67A237F}"/>
          </ac:spMkLst>
        </pc:spChg>
        <pc:spChg chg="mod">
          <ac:chgData name="Emmanuel Ren" userId="757b8aa8dab22915" providerId="LiveId" clId="{DE7D3C14-8751-FE4B-A147-30AB46D0EB67}" dt="2020-09-09T16:23:56.007" v="576"/>
          <ac:spMkLst>
            <pc:docMk/>
            <pc:sldMk cId="3308622874" sldId="280"/>
            <ac:spMk id="53" creationId="{C5830429-80CB-4341-BD9F-85490F39F11D}"/>
          </ac:spMkLst>
        </pc:spChg>
        <pc:spChg chg="mod">
          <ac:chgData name="Emmanuel Ren" userId="757b8aa8dab22915" providerId="LiveId" clId="{DE7D3C14-8751-FE4B-A147-30AB46D0EB67}" dt="2020-09-09T16:23:56.007" v="576"/>
          <ac:spMkLst>
            <pc:docMk/>
            <pc:sldMk cId="3308622874" sldId="280"/>
            <ac:spMk id="54" creationId="{8E5E8AC5-E230-4B4C-B315-14F3A7D8EA06}"/>
          </ac:spMkLst>
        </pc:spChg>
        <pc:spChg chg="mod">
          <ac:chgData name="Emmanuel Ren" userId="757b8aa8dab22915" providerId="LiveId" clId="{DE7D3C14-8751-FE4B-A147-30AB46D0EB67}" dt="2020-09-09T16:23:56.007" v="576"/>
          <ac:spMkLst>
            <pc:docMk/>
            <pc:sldMk cId="3308622874" sldId="280"/>
            <ac:spMk id="55" creationId="{6692654C-FDC7-6B4D-9268-FDFC44050415}"/>
          </ac:spMkLst>
        </pc:spChg>
        <pc:spChg chg="mod">
          <ac:chgData name="Emmanuel Ren" userId="757b8aa8dab22915" providerId="LiveId" clId="{DE7D3C14-8751-FE4B-A147-30AB46D0EB67}" dt="2020-09-09T16:24:00.821" v="581"/>
          <ac:spMkLst>
            <pc:docMk/>
            <pc:sldMk cId="3308622874" sldId="280"/>
            <ac:spMk id="57" creationId="{0C6ECEAD-BEA9-5C48-B703-2CAC2924FD3D}"/>
          </ac:spMkLst>
        </pc:spChg>
        <pc:spChg chg="mod">
          <ac:chgData name="Emmanuel Ren" userId="757b8aa8dab22915" providerId="LiveId" clId="{DE7D3C14-8751-FE4B-A147-30AB46D0EB67}" dt="2020-09-09T16:24:00.821" v="581"/>
          <ac:spMkLst>
            <pc:docMk/>
            <pc:sldMk cId="3308622874" sldId="280"/>
            <ac:spMk id="58" creationId="{BB72DA84-12C7-C043-88EA-47C74DE2006F}"/>
          </ac:spMkLst>
        </pc:spChg>
        <pc:spChg chg="mod">
          <ac:chgData name="Emmanuel Ren" userId="757b8aa8dab22915" providerId="LiveId" clId="{DE7D3C14-8751-FE4B-A147-30AB46D0EB67}" dt="2020-09-09T16:24:00.821" v="581"/>
          <ac:spMkLst>
            <pc:docMk/>
            <pc:sldMk cId="3308622874" sldId="280"/>
            <ac:spMk id="59" creationId="{3B24937D-16D5-0C48-93F8-0731BB9BBE9C}"/>
          </ac:spMkLst>
        </pc:spChg>
        <pc:spChg chg="mod">
          <ac:chgData name="Emmanuel Ren" userId="757b8aa8dab22915" providerId="LiveId" clId="{DE7D3C14-8751-FE4B-A147-30AB46D0EB67}" dt="2020-09-09T16:24:00.821" v="581"/>
          <ac:spMkLst>
            <pc:docMk/>
            <pc:sldMk cId="3308622874" sldId="280"/>
            <ac:spMk id="60" creationId="{7CF42362-044D-A441-824C-D20978335B66}"/>
          </ac:spMkLst>
        </pc:spChg>
        <pc:spChg chg="mod">
          <ac:chgData name="Emmanuel Ren" userId="757b8aa8dab22915" providerId="LiveId" clId="{DE7D3C14-8751-FE4B-A147-30AB46D0EB67}" dt="2020-09-09T16:24:00.821" v="581"/>
          <ac:spMkLst>
            <pc:docMk/>
            <pc:sldMk cId="3308622874" sldId="280"/>
            <ac:spMk id="61" creationId="{11999E0D-3790-9843-A773-6B601621E832}"/>
          </ac:spMkLst>
        </pc:spChg>
        <pc:spChg chg="mod">
          <ac:chgData name="Emmanuel Ren" userId="757b8aa8dab22915" providerId="LiveId" clId="{DE7D3C14-8751-FE4B-A147-30AB46D0EB67}" dt="2020-09-09T16:24:00.821" v="581"/>
          <ac:spMkLst>
            <pc:docMk/>
            <pc:sldMk cId="3308622874" sldId="280"/>
            <ac:spMk id="62" creationId="{3285D95B-9BF8-C941-98E4-C033B7AAA307}"/>
          </ac:spMkLst>
        </pc:spChg>
        <pc:spChg chg="mod">
          <ac:chgData name="Emmanuel Ren" userId="757b8aa8dab22915" providerId="LiveId" clId="{DE7D3C14-8751-FE4B-A147-30AB46D0EB67}" dt="2020-09-09T16:24:00.821" v="581"/>
          <ac:spMkLst>
            <pc:docMk/>
            <pc:sldMk cId="3308622874" sldId="280"/>
            <ac:spMk id="63" creationId="{5E5DCBCF-8D4D-ED49-80D8-BEE2F7252642}"/>
          </ac:spMkLst>
        </pc:spChg>
        <pc:spChg chg="mod">
          <ac:chgData name="Emmanuel Ren" userId="757b8aa8dab22915" providerId="LiveId" clId="{DE7D3C14-8751-FE4B-A147-30AB46D0EB67}" dt="2020-09-09T16:24:01.068" v="582"/>
          <ac:spMkLst>
            <pc:docMk/>
            <pc:sldMk cId="3308622874" sldId="280"/>
            <ac:spMk id="65" creationId="{15DB7BA4-4552-9F47-81ED-C0CC18821E9D}"/>
          </ac:spMkLst>
        </pc:spChg>
        <pc:spChg chg="mod">
          <ac:chgData name="Emmanuel Ren" userId="757b8aa8dab22915" providerId="LiveId" clId="{DE7D3C14-8751-FE4B-A147-30AB46D0EB67}" dt="2020-09-09T16:24:01.068" v="582"/>
          <ac:spMkLst>
            <pc:docMk/>
            <pc:sldMk cId="3308622874" sldId="280"/>
            <ac:spMk id="66" creationId="{E2756B8A-9069-2A49-95AA-72AA4CE87135}"/>
          </ac:spMkLst>
        </pc:spChg>
        <pc:spChg chg="mod">
          <ac:chgData name="Emmanuel Ren" userId="757b8aa8dab22915" providerId="LiveId" clId="{DE7D3C14-8751-FE4B-A147-30AB46D0EB67}" dt="2020-09-09T16:24:01.068" v="582"/>
          <ac:spMkLst>
            <pc:docMk/>
            <pc:sldMk cId="3308622874" sldId="280"/>
            <ac:spMk id="67" creationId="{8DFC6622-2FAD-4049-9422-16056E9811AB}"/>
          </ac:spMkLst>
        </pc:spChg>
        <pc:spChg chg="mod">
          <ac:chgData name="Emmanuel Ren" userId="757b8aa8dab22915" providerId="LiveId" clId="{DE7D3C14-8751-FE4B-A147-30AB46D0EB67}" dt="2020-09-09T16:24:01.068" v="582"/>
          <ac:spMkLst>
            <pc:docMk/>
            <pc:sldMk cId="3308622874" sldId="280"/>
            <ac:spMk id="68" creationId="{5077E8E7-94CE-E248-B560-B728231618C2}"/>
          </ac:spMkLst>
        </pc:spChg>
        <pc:spChg chg="mod">
          <ac:chgData name="Emmanuel Ren" userId="757b8aa8dab22915" providerId="LiveId" clId="{DE7D3C14-8751-FE4B-A147-30AB46D0EB67}" dt="2020-09-09T16:24:01.068" v="582"/>
          <ac:spMkLst>
            <pc:docMk/>
            <pc:sldMk cId="3308622874" sldId="280"/>
            <ac:spMk id="69" creationId="{C99226E6-2609-B444-A4AA-657F96115CC0}"/>
          </ac:spMkLst>
        </pc:spChg>
        <pc:spChg chg="mod">
          <ac:chgData name="Emmanuel Ren" userId="757b8aa8dab22915" providerId="LiveId" clId="{DE7D3C14-8751-FE4B-A147-30AB46D0EB67}" dt="2020-09-09T16:24:01.068" v="582"/>
          <ac:spMkLst>
            <pc:docMk/>
            <pc:sldMk cId="3308622874" sldId="280"/>
            <ac:spMk id="70" creationId="{618E988D-8174-0948-96ED-2BC370AF600B}"/>
          </ac:spMkLst>
        </pc:spChg>
        <pc:spChg chg="mod">
          <ac:chgData name="Emmanuel Ren" userId="757b8aa8dab22915" providerId="LiveId" clId="{DE7D3C14-8751-FE4B-A147-30AB46D0EB67}" dt="2020-09-09T16:24:01.068" v="582"/>
          <ac:spMkLst>
            <pc:docMk/>
            <pc:sldMk cId="3308622874" sldId="280"/>
            <ac:spMk id="71" creationId="{A9C1248E-3D93-1446-8381-2664D3A07200}"/>
          </ac:spMkLst>
        </pc:spChg>
        <pc:spChg chg="add mod">
          <ac:chgData name="Emmanuel Ren" userId="757b8aa8dab22915" providerId="LiveId" clId="{DE7D3C14-8751-FE4B-A147-30AB46D0EB67}" dt="2020-09-10T13:40:02.880" v="4491" actId="1076"/>
          <ac:spMkLst>
            <pc:docMk/>
            <pc:sldMk cId="3308622874" sldId="280"/>
            <ac:spMk id="72" creationId="{0F44DDD2-761C-1249-9141-DF525C02FD40}"/>
          </ac:spMkLst>
        </pc:spChg>
        <pc:spChg chg="add mod">
          <ac:chgData name="Emmanuel Ren" userId="757b8aa8dab22915" providerId="LiveId" clId="{DE7D3C14-8751-FE4B-A147-30AB46D0EB67}" dt="2020-09-10T20:27:01.563" v="6814" actId="404"/>
          <ac:spMkLst>
            <pc:docMk/>
            <pc:sldMk cId="3308622874" sldId="280"/>
            <ac:spMk id="73" creationId="{C5CE625F-120C-C74A-9660-F1FCC31886EF}"/>
          </ac:spMkLst>
        </pc:spChg>
        <pc:spChg chg="add del mod">
          <ac:chgData name="Emmanuel Ren" userId="757b8aa8dab22915" providerId="LiveId" clId="{DE7D3C14-8751-FE4B-A147-30AB46D0EB67}" dt="2020-09-09T16:29:11.548" v="610" actId="478"/>
          <ac:spMkLst>
            <pc:docMk/>
            <pc:sldMk cId="3308622874" sldId="280"/>
            <ac:spMk id="76" creationId="{12473042-C3E4-2846-92AB-758C5C6BB532}"/>
          </ac:spMkLst>
        </pc:spChg>
        <pc:spChg chg="add del mod">
          <ac:chgData name="Emmanuel Ren" userId="757b8aa8dab22915" providerId="LiveId" clId="{DE7D3C14-8751-FE4B-A147-30AB46D0EB67}" dt="2020-09-09T16:29:13.024" v="611" actId="478"/>
          <ac:spMkLst>
            <pc:docMk/>
            <pc:sldMk cId="3308622874" sldId="280"/>
            <ac:spMk id="77" creationId="{1046A52F-C5DB-5B4F-A21D-8938A08C4860}"/>
          </ac:spMkLst>
        </pc:spChg>
        <pc:spChg chg="add del mod">
          <ac:chgData name="Emmanuel Ren" userId="757b8aa8dab22915" providerId="LiveId" clId="{DE7D3C14-8751-FE4B-A147-30AB46D0EB67}" dt="2020-09-09T17:25:51.029" v="1978" actId="478"/>
          <ac:spMkLst>
            <pc:docMk/>
            <pc:sldMk cId="3308622874" sldId="280"/>
            <ac:spMk id="79" creationId="{6321E19D-E3B1-3B4A-8280-510A4370D9C6}"/>
          </ac:spMkLst>
        </pc:spChg>
        <pc:spChg chg="add del mod">
          <ac:chgData name="Emmanuel Ren" userId="757b8aa8dab22915" providerId="LiveId" clId="{DE7D3C14-8751-FE4B-A147-30AB46D0EB67}" dt="2020-09-09T16:29:08.110" v="608" actId="478"/>
          <ac:spMkLst>
            <pc:docMk/>
            <pc:sldMk cId="3308622874" sldId="280"/>
            <ac:spMk id="80" creationId="{21EDE9B6-1FCE-7C4C-AD8C-7CF4BC451C6E}"/>
          </ac:spMkLst>
        </pc:spChg>
        <pc:spChg chg="add del mod">
          <ac:chgData name="Emmanuel Ren" userId="757b8aa8dab22915" providerId="LiveId" clId="{DE7D3C14-8751-FE4B-A147-30AB46D0EB67}" dt="2020-09-09T16:29:10.149" v="609" actId="478"/>
          <ac:spMkLst>
            <pc:docMk/>
            <pc:sldMk cId="3308622874" sldId="280"/>
            <ac:spMk id="82" creationId="{B74118A7-E61D-F740-AA56-A257A94D3F93}"/>
          </ac:spMkLst>
        </pc:spChg>
        <pc:spChg chg="add del mod">
          <ac:chgData name="Emmanuel Ren" userId="757b8aa8dab22915" providerId="LiveId" clId="{DE7D3C14-8751-FE4B-A147-30AB46D0EB67}" dt="2020-09-09T16:28:28.286" v="601" actId="478"/>
          <ac:spMkLst>
            <pc:docMk/>
            <pc:sldMk cId="3308622874" sldId="280"/>
            <ac:spMk id="84" creationId="{63022EAE-FA94-194A-9A51-2790C9CE566D}"/>
          </ac:spMkLst>
        </pc:spChg>
        <pc:spChg chg="add mod">
          <ac:chgData name="Emmanuel Ren" userId="757b8aa8dab22915" providerId="LiveId" clId="{DE7D3C14-8751-FE4B-A147-30AB46D0EB67}" dt="2020-09-10T13:40:02.880" v="4491" actId="1076"/>
          <ac:spMkLst>
            <pc:docMk/>
            <pc:sldMk cId="3308622874" sldId="280"/>
            <ac:spMk id="88" creationId="{16520587-871F-BC42-9D1E-0A23CCB25B11}"/>
          </ac:spMkLst>
        </pc:spChg>
        <pc:spChg chg="add del mod">
          <ac:chgData name="Emmanuel Ren" userId="757b8aa8dab22915" providerId="LiveId" clId="{DE7D3C14-8751-FE4B-A147-30AB46D0EB67}" dt="2020-09-10T09:30:58.454" v="2464" actId="478"/>
          <ac:spMkLst>
            <pc:docMk/>
            <pc:sldMk cId="3308622874" sldId="280"/>
            <ac:spMk id="89" creationId="{866F8089-84B4-4B4A-90C9-8AE2A45F6A33}"/>
          </ac:spMkLst>
        </pc:spChg>
        <pc:spChg chg="add del mod">
          <ac:chgData name="Emmanuel Ren" userId="757b8aa8dab22915" providerId="LiveId" clId="{DE7D3C14-8751-FE4B-A147-30AB46D0EB67}" dt="2020-09-09T17:18:22.781" v="1716" actId="478"/>
          <ac:spMkLst>
            <pc:docMk/>
            <pc:sldMk cId="3308622874" sldId="280"/>
            <ac:spMk id="91" creationId="{6BCD1E96-0634-9648-9F77-FC5236A0E0A0}"/>
          </ac:spMkLst>
        </pc:spChg>
        <pc:spChg chg="add mod">
          <ac:chgData name="Emmanuel Ren" userId="757b8aa8dab22915" providerId="LiveId" clId="{DE7D3C14-8751-FE4B-A147-30AB46D0EB67}" dt="2020-09-10T13:40:02.880" v="4491" actId="1076"/>
          <ac:spMkLst>
            <pc:docMk/>
            <pc:sldMk cId="3308622874" sldId="280"/>
            <ac:spMk id="92" creationId="{AFDEF7F5-77BC-774A-AD0A-9481748EC46C}"/>
          </ac:spMkLst>
        </pc:spChg>
        <pc:spChg chg="add mod">
          <ac:chgData name="Emmanuel Ren" userId="757b8aa8dab22915" providerId="LiveId" clId="{DE7D3C14-8751-FE4B-A147-30AB46D0EB67}" dt="2020-09-10T13:40:02.880" v="4491" actId="1076"/>
          <ac:spMkLst>
            <pc:docMk/>
            <pc:sldMk cId="3308622874" sldId="280"/>
            <ac:spMk id="93" creationId="{5B7FA2B2-4432-3B46-BFFE-E90FCEEABC11}"/>
          </ac:spMkLst>
        </pc:spChg>
        <pc:spChg chg="add mod">
          <ac:chgData name="Emmanuel Ren" userId="757b8aa8dab22915" providerId="LiveId" clId="{DE7D3C14-8751-FE4B-A147-30AB46D0EB67}" dt="2020-09-10T13:40:02.880" v="4491" actId="1076"/>
          <ac:spMkLst>
            <pc:docMk/>
            <pc:sldMk cId="3308622874" sldId="280"/>
            <ac:spMk id="95" creationId="{1A05E91C-AFB3-5643-93B6-6442457477F5}"/>
          </ac:spMkLst>
        </pc:spChg>
        <pc:spChg chg="add mod">
          <ac:chgData name="Emmanuel Ren" userId="757b8aa8dab22915" providerId="LiveId" clId="{DE7D3C14-8751-FE4B-A147-30AB46D0EB67}" dt="2020-09-10T09:50:49.139" v="2948" actId="207"/>
          <ac:spMkLst>
            <pc:docMk/>
            <pc:sldMk cId="3308622874" sldId="280"/>
            <ac:spMk id="107" creationId="{CBBA1BBD-4259-AE4D-9D0E-6B8C734D06EE}"/>
          </ac:spMkLst>
        </pc:spChg>
        <pc:grpChg chg="add del mod">
          <ac:chgData name="Emmanuel Ren" userId="757b8aa8dab22915" providerId="LiveId" clId="{DE7D3C14-8751-FE4B-A147-30AB46D0EB67}" dt="2020-09-09T16:23:48.038" v="574" actId="478"/>
          <ac:grpSpMkLst>
            <pc:docMk/>
            <pc:sldMk cId="3308622874" sldId="280"/>
            <ac:grpSpMk id="12" creationId="{ACD2F316-6548-CC43-AB7C-D20546550BDD}"/>
          </ac:grpSpMkLst>
        </pc:grpChg>
        <pc:grpChg chg="add del mod">
          <ac:chgData name="Emmanuel Ren" userId="757b8aa8dab22915" providerId="LiveId" clId="{DE7D3C14-8751-FE4B-A147-30AB46D0EB67}" dt="2020-09-09T16:23:58.541" v="578" actId="478"/>
          <ac:grpSpMkLst>
            <pc:docMk/>
            <pc:sldMk cId="3308622874" sldId="280"/>
            <ac:grpSpMk id="19" creationId="{0AEF98E2-5C58-A444-85D5-84D8F3240BD1}"/>
          </ac:grpSpMkLst>
        </pc:grpChg>
        <pc:grpChg chg="add del mod">
          <ac:chgData name="Emmanuel Ren" userId="757b8aa8dab22915" providerId="LiveId" clId="{DE7D3C14-8751-FE4B-A147-30AB46D0EB67}" dt="2020-09-09T16:23:58.961" v="579" actId="478"/>
          <ac:grpSpMkLst>
            <pc:docMk/>
            <pc:sldMk cId="3308622874" sldId="280"/>
            <ac:grpSpMk id="26" creationId="{180E7557-79E1-3843-85CA-4E935628BD8A}"/>
          </ac:grpSpMkLst>
        </pc:grpChg>
        <pc:grpChg chg="add del mod">
          <ac:chgData name="Emmanuel Ren" userId="757b8aa8dab22915" providerId="LiveId" clId="{DE7D3C14-8751-FE4B-A147-30AB46D0EB67}" dt="2020-09-09T16:23:59.728" v="580" actId="478"/>
          <ac:grpSpMkLst>
            <pc:docMk/>
            <pc:sldMk cId="3308622874" sldId="280"/>
            <ac:grpSpMk id="33" creationId="{AAB72D25-18FC-2347-959D-FEDA5F8E12A7}"/>
          </ac:grpSpMkLst>
        </pc:grpChg>
        <pc:grpChg chg="add mod">
          <ac:chgData name="Emmanuel Ren" userId="757b8aa8dab22915" providerId="LiveId" clId="{DE7D3C14-8751-FE4B-A147-30AB46D0EB67}" dt="2020-09-10T13:40:02.880" v="4491" actId="1076"/>
          <ac:grpSpMkLst>
            <pc:docMk/>
            <pc:sldMk cId="3308622874" sldId="280"/>
            <ac:grpSpMk id="40" creationId="{9DCE6649-D5EF-5746-AF09-F678EB16EFA2}"/>
          </ac:grpSpMkLst>
        </pc:grpChg>
        <pc:grpChg chg="add mod">
          <ac:chgData name="Emmanuel Ren" userId="757b8aa8dab22915" providerId="LiveId" clId="{DE7D3C14-8751-FE4B-A147-30AB46D0EB67}" dt="2020-09-10T13:40:02.880" v="4491" actId="1076"/>
          <ac:grpSpMkLst>
            <pc:docMk/>
            <pc:sldMk cId="3308622874" sldId="280"/>
            <ac:grpSpMk id="48" creationId="{4E0EC173-75C7-4B40-AAA5-7F82CC26B610}"/>
          </ac:grpSpMkLst>
        </pc:grpChg>
        <pc:grpChg chg="add mod">
          <ac:chgData name="Emmanuel Ren" userId="757b8aa8dab22915" providerId="LiveId" clId="{DE7D3C14-8751-FE4B-A147-30AB46D0EB67}" dt="2020-09-10T13:40:02.880" v="4491" actId="1076"/>
          <ac:grpSpMkLst>
            <pc:docMk/>
            <pc:sldMk cId="3308622874" sldId="280"/>
            <ac:grpSpMk id="56" creationId="{CE5F30C8-9373-4E48-84ED-330A780ECA72}"/>
          </ac:grpSpMkLst>
        </pc:grpChg>
        <pc:grpChg chg="add mod">
          <ac:chgData name="Emmanuel Ren" userId="757b8aa8dab22915" providerId="LiveId" clId="{DE7D3C14-8751-FE4B-A147-30AB46D0EB67}" dt="2020-09-10T13:40:02.880" v="4491" actId="1076"/>
          <ac:grpSpMkLst>
            <pc:docMk/>
            <pc:sldMk cId="3308622874" sldId="280"/>
            <ac:grpSpMk id="64" creationId="{A4C546D0-82E4-7940-9C3E-D870EEAE7488}"/>
          </ac:grpSpMkLst>
        </pc:grpChg>
        <pc:picChg chg="mod modCrop">
          <ac:chgData name="Emmanuel Ren" userId="757b8aa8dab22915" providerId="LiveId" clId="{DE7D3C14-8751-FE4B-A147-30AB46D0EB67}" dt="2020-09-10T13:40:02.880" v="4491" actId="1076"/>
          <ac:picMkLst>
            <pc:docMk/>
            <pc:sldMk cId="3308622874" sldId="280"/>
            <ac:picMk id="4" creationId="{1E9BE3B5-7C7D-4E88-B095-AA2C2787F404}"/>
          </ac:picMkLst>
        </pc:picChg>
        <pc:picChg chg="add del mod">
          <ac:chgData name="Emmanuel Ren" userId="757b8aa8dab22915" providerId="LiveId" clId="{DE7D3C14-8751-FE4B-A147-30AB46D0EB67}" dt="2020-09-09T16:29:20.474" v="613" actId="478"/>
          <ac:picMkLst>
            <pc:docMk/>
            <pc:sldMk cId="3308622874" sldId="280"/>
            <ac:picMk id="74" creationId="{64F2E363-31C3-604E-BC15-88AE77FE9BAB}"/>
          </ac:picMkLst>
        </pc:picChg>
        <pc:picChg chg="add del mod">
          <ac:chgData name="Emmanuel Ren" userId="757b8aa8dab22915" providerId="LiveId" clId="{DE7D3C14-8751-FE4B-A147-30AB46D0EB67}" dt="2020-09-09T16:29:19.444" v="612" actId="478"/>
          <ac:picMkLst>
            <pc:docMk/>
            <pc:sldMk cId="3308622874" sldId="280"/>
            <ac:picMk id="75" creationId="{9472272D-79EB-8F42-880B-1D78912E1314}"/>
          </ac:picMkLst>
        </pc:picChg>
        <pc:picChg chg="add del mod">
          <ac:chgData name="Emmanuel Ren" userId="757b8aa8dab22915" providerId="LiveId" clId="{DE7D3C14-8751-FE4B-A147-30AB46D0EB67}" dt="2020-09-09T16:29:21.027" v="614" actId="478"/>
          <ac:picMkLst>
            <pc:docMk/>
            <pc:sldMk cId="3308622874" sldId="280"/>
            <ac:picMk id="81" creationId="{849F9125-14FD-9946-B7B6-6AFD2E424593}"/>
          </ac:picMkLst>
        </pc:picChg>
        <pc:picChg chg="add del mod">
          <ac:chgData name="Emmanuel Ren" userId="757b8aa8dab22915" providerId="LiveId" clId="{DE7D3C14-8751-FE4B-A147-30AB46D0EB67}" dt="2020-09-10T08:27:00.767" v="2138" actId="478"/>
          <ac:picMkLst>
            <pc:docMk/>
            <pc:sldMk cId="3308622874" sldId="280"/>
            <ac:picMk id="83" creationId="{CD4198E5-BF94-B445-8E3F-A089CCF71608}"/>
          </ac:picMkLst>
        </pc:picChg>
        <pc:picChg chg="add del mod">
          <ac:chgData name="Emmanuel Ren" userId="757b8aa8dab22915" providerId="LiveId" clId="{DE7D3C14-8751-FE4B-A147-30AB46D0EB67}" dt="2020-09-10T12:18:33.609" v="4279" actId="478"/>
          <ac:picMkLst>
            <pc:docMk/>
            <pc:sldMk cId="3308622874" sldId="280"/>
            <ac:picMk id="85" creationId="{E7E58AEE-19DA-BF41-8EBB-F1A73D7F0B65}"/>
          </ac:picMkLst>
        </pc:picChg>
        <pc:picChg chg="add del mod">
          <ac:chgData name="Emmanuel Ren" userId="757b8aa8dab22915" providerId="LiveId" clId="{DE7D3C14-8751-FE4B-A147-30AB46D0EB67}" dt="2020-09-10T08:27:29.334" v="2148" actId="478"/>
          <ac:picMkLst>
            <pc:docMk/>
            <pc:sldMk cId="3308622874" sldId="280"/>
            <ac:picMk id="86" creationId="{70ED6403-3924-C346-A4D1-DA02F97CD7C3}"/>
          </ac:picMkLst>
        </pc:picChg>
        <pc:picChg chg="add del mod">
          <ac:chgData name="Emmanuel Ren" userId="757b8aa8dab22915" providerId="LiveId" clId="{DE7D3C14-8751-FE4B-A147-30AB46D0EB67}" dt="2020-09-10T11:36:57.709" v="3633" actId="478"/>
          <ac:picMkLst>
            <pc:docMk/>
            <pc:sldMk cId="3308622874" sldId="280"/>
            <ac:picMk id="87" creationId="{51216975-4969-754A-A74E-0FC299E0EE84}"/>
          </ac:picMkLst>
        </pc:picChg>
        <pc:picChg chg="add mod">
          <ac:chgData name="Emmanuel Ren" userId="757b8aa8dab22915" providerId="LiveId" clId="{DE7D3C14-8751-FE4B-A147-30AB46D0EB67}" dt="2020-09-10T13:40:02.880" v="4491" actId="1076"/>
          <ac:picMkLst>
            <pc:docMk/>
            <pc:sldMk cId="3308622874" sldId="280"/>
            <ac:picMk id="96" creationId="{838E472D-EEC1-DF4F-8524-09191B1449CF}"/>
          </ac:picMkLst>
        </pc:picChg>
        <pc:picChg chg="add mod modCrop">
          <ac:chgData name="Emmanuel Ren" userId="757b8aa8dab22915" providerId="LiveId" clId="{DE7D3C14-8751-FE4B-A147-30AB46D0EB67}" dt="2020-09-10T13:40:02.880" v="4491" actId="1076"/>
          <ac:picMkLst>
            <pc:docMk/>
            <pc:sldMk cId="3308622874" sldId="280"/>
            <ac:picMk id="98" creationId="{3D406261-8DA3-FE4B-B0D0-719EC3AD007A}"/>
          </ac:picMkLst>
        </pc:picChg>
        <pc:picChg chg="add mod modCrop">
          <ac:chgData name="Emmanuel Ren" userId="757b8aa8dab22915" providerId="LiveId" clId="{DE7D3C14-8751-FE4B-A147-30AB46D0EB67}" dt="2020-09-10T13:40:02.880" v="4491" actId="1076"/>
          <ac:picMkLst>
            <pc:docMk/>
            <pc:sldMk cId="3308622874" sldId="280"/>
            <ac:picMk id="100" creationId="{EB5436B1-99DB-6746-89F0-8DA0727F9C7F}"/>
          </ac:picMkLst>
        </pc:picChg>
        <pc:picChg chg="add mod modCrop">
          <ac:chgData name="Emmanuel Ren" userId="757b8aa8dab22915" providerId="LiveId" clId="{DE7D3C14-8751-FE4B-A147-30AB46D0EB67}" dt="2020-09-10T13:40:02.880" v="4491" actId="1076"/>
          <ac:picMkLst>
            <pc:docMk/>
            <pc:sldMk cId="3308622874" sldId="280"/>
            <ac:picMk id="102" creationId="{E90D4A8D-D585-7A46-AEE2-C1451078FDC2}"/>
          </ac:picMkLst>
        </pc:picChg>
        <pc:picChg chg="add mod">
          <ac:chgData name="Emmanuel Ren" userId="757b8aa8dab22915" providerId="LiveId" clId="{DE7D3C14-8751-FE4B-A147-30AB46D0EB67}" dt="2020-09-10T13:40:02.880" v="4491" actId="1076"/>
          <ac:picMkLst>
            <pc:docMk/>
            <pc:sldMk cId="3308622874" sldId="280"/>
            <ac:picMk id="104" creationId="{EE4C093F-335A-4445-A0DD-DB5396554851}"/>
          </ac:picMkLst>
        </pc:picChg>
        <pc:picChg chg="add mod">
          <ac:chgData name="Emmanuel Ren" userId="757b8aa8dab22915" providerId="LiveId" clId="{DE7D3C14-8751-FE4B-A147-30AB46D0EB67}" dt="2020-09-10T13:40:02.880" v="4491" actId="1076"/>
          <ac:picMkLst>
            <pc:docMk/>
            <pc:sldMk cId="3308622874" sldId="280"/>
            <ac:picMk id="106" creationId="{609FBBBF-F66A-3749-B16A-8635A7B0B80E}"/>
          </ac:picMkLst>
        </pc:picChg>
        <pc:picChg chg="add mod">
          <ac:chgData name="Emmanuel Ren" userId="757b8aa8dab22915" providerId="LiveId" clId="{DE7D3C14-8751-FE4B-A147-30AB46D0EB67}" dt="2020-09-10T13:40:02.880" v="4491" actId="1076"/>
          <ac:picMkLst>
            <pc:docMk/>
            <pc:sldMk cId="3308622874" sldId="280"/>
            <ac:picMk id="109" creationId="{E9896F5B-14D9-F245-88C1-A710B1E91F40}"/>
          </ac:picMkLst>
        </pc:picChg>
        <pc:cxnChg chg="add mod">
          <ac:chgData name="Emmanuel Ren" userId="757b8aa8dab22915" providerId="LiveId" clId="{DE7D3C14-8751-FE4B-A147-30AB46D0EB67}" dt="2020-09-10T13:40:02.880" v="4491" actId="1076"/>
          <ac:cxnSpMkLst>
            <pc:docMk/>
            <pc:sldMk cId="3308622874" sldId="280"/>
            <ac:cxnSpMk id="78" creationId="{3C2E382E-B077-9B44-8376-55BAEEE5E99B}"/>
          </ac:cxnSpMkLst>
        </pc:cxnChg>
      </pc:sldChg>
      <pc:sldChg chg="add del">
        <pc:chgData name="Emmanuel Ren" userId="757b8aa8dab22915" providerId="LiveId" clId="{DE7D3C14-8751-FE4B-A147-30AB46D0EB67}" dt="2020-09-10T09:21:37.764" v="2383" actId="2696"/>
        <pc:sldMkLst>
          <pc:docMk/>
          <pc:sldMk cId="1940396571" sldId="281"/>
        </pc:sldMkLst>
      </pc:sldChg>
      <pc:sldChg chg="addSp delSp modSp add del mod ord">
        <pc:chgData name="Emmanuel Ren" userId="757b8aa8dab22915" providerId="LiveId" clId="{DE7D3C14-8751-FE4B-A147-30AB46D0EB67}" dt="2020-09-10T09:13:50.837" v="2379" actId="2696"/>
        <pc:sldMkLst>
          <pc:docMk/>
          <pc:sldMk cId="2682353819" sldId="281"/>
        </pc:sldMkLst>
        <pc:spChg chg="add mod topLvl">
          <ac:chgData name="Emmanuel Ren" userId="757b8aa8dab22915" providerId="LiveId" clId="{DE7D3C14-8751-FE4B-A147-30AB46D0EB67}" dt="2020-09-09T16:23:19.110" v="565" actId="164"/>
          <ac:spMkLst>
            <pc:docMk/>
            <pc:sldMk cId="2682353819" sldId="281"/>
            <ac:spMk id="2" creationId="{9A7D612D-6EFB-AB46-89F3-6574754F6945}"/>
          </ac:spMkLst>
        </pc:spChg>
        <pc:spChg chg="add mod topLvl">
          <ac:chgData name="Emmanuel Ren" userId="757b8aa8dab22915" providerId="LiveId" clId="{DE7D3C14-8751-FE4B-A147-30AB46D0EB67}" dt="2020-09-09T16:23:19.110" v="565" actId="164"/>
          <ac:spMkLst>
            <pc:docMk/>
            <pc:sldMk cId="2682353819" sldId="281"/>
            <ac:spMk id="3" creationId="{8FB7F14E-E766-AE45-8147-2D0B499C21F6}"/>
          </ac:spMkLst>
        </pc:spChg>
        <pc:spChg chg="add mod topLvl">
          <ac:chgData name="Emmanuel Ren" userId="757b8aa8dab22915" providerId="LiveId" clId="{DE7D3C14-8751-FE4B-A147-30AB46D0EB67}" dt="2020-09-09T16:23:19.110" v="565" actId="164"/>
          <ac:spMkLst>
            <pc:docMk/>
            <pc:sldMk cId="2682353819" sldId="281"/>
            <ac:spMk id="4" creationId="{86BE3A7C-D1F7-714E-A900-547AC6903FA8}"/>
          </ac:spMkLst>
        </pc:spChg>
        <pc:spChg chg="add mod topLvl">
          <ac:chgData name="Emmanuel Ren" userId="757b8aa8dab22915" providerId="LiveId" clId="{DE7D3C14-8751-FE4B-A147-30AB46D0EB67}" dt="2020-09-09T16:23:19.110" v="565" actId="164"/>
          <ac:spMkLst>
            <pc:docMk/>
            <pc:sldMk cId="2682353819" sldId="281"/>
            <ac:spMk id="5" creationId="{D38F60DC-BC45-DA44-AF2F-5824627B9C16}"/>
          </ac:spMkLst>
        </pc:spChg>
        <pc:spChg chg="add mod topLvl">
          <ac:chgData name="Emmanuel Ren" userId="757b8aa8dab22915" providerId="LiveId" clId="{DE7D3C14-8751-FE4B-A147-30AB46D0EB67}" dt="2020-09-09T16:23:19.110" v="565" actId="164"/>
          <ac:spMkLst>
            <pc:docMk/>
            <pc:sldMk cId="2682353819" sldId="281"/>
            <ac:spMk id="6" creationId="{EF765A06-6E3B-B34D-9203-8C8C973EE692}"/>
          </ac:spMkLst>
        </pc:spChg>
        <pc:spChg chg="add mod topLvl">
          <ac:chgData name="Emmanuel Ren" userId="757b8aa8dab22915" providerId="LiveId" clId="{DE7D3C14-8751-FE4B-A147-30AB46D0EB67}" dt="2020-09-09T16:23:19.110" v="565" actId="164"/>
          <ac:spMkLst>
            <pc:docMk/>
            <pc:sldMk cId="2682353819" sldId="281"/>
            <ac:spMk id="7" creationId="{73B6B29B-9EBC-624D-BC51-337E82D4B6FA}"/>
          </ac:spMkLst>
        </pc:spChg>
        <pc:spChg chg="add mod">
          <ac:chgData name="Emmanuel Ren" userId="757b8aa8dab22915" providerId="LiveId" clId="{DE7D3C14-8751-FE4B-A147-30AB46D0EB67}" dt="2020-09-09T16:23:19.110" v="565" actId="164"/>
          <ac:spMkLst>
            <pc:docMk/>
            <pc:sldMk cId="2682353819" sldId="281"/>
            <ac:spMk id="9" creationId="{B865C0A0-DE79-A04B-AB07-E000BB8584E5}"/>
          </ac:spMkLst>
        </pc:spChg>
        <pc:grpChg chg="add del mod">
          <ac:chgData name="Emmanuel Ren" userId="757b8aa8dab22915" providerId="LiveId" clId="{DE7D3C14-8751-FE4B-A147-30AB46D0EB67}" dt="2020-09-09T16:23:15.207" v="564" actId="165"/>
          <ac:grpSpMkLst>
            <pc:docMk/>
            <pc:sldMk cId="2682353819" sldId="281"/>
            <ac:grpSpMk id="8" creationId="{CA25574E-ACDD-2B41-AFF5-D0AB735D811B}"/>
          </ac:grpSpMkLst>
        </pc:grpChg>
        <pc:grpChg chg="add mod">
          <ac:chgData name="Emmanuel Ren" userId="757b8aa8dab22915" providerId="LiveId" clId="{DE7D3C14-8751-FE4B-A147-30AB46D0EB67}" dt="2020-09-09T16:23:22.071" v="567" actId="1076"/>
          <ac:grpSpMkLst>
            <pc:docMk/>
            <pc:sldMk cId="2682353819" sldId="281"/>
            <ac:grpSpMk id="10" creationId="{17ED4B47-A3B6-3346-AF32-345858D8FDBC}"/>
          </ac:grpSpMkLst>
        </pc:grpChg>
      </pc:sldChg>
      <pc:sldChg chg="addSp delSp modSp add del mod">
        <pc:chgData name="Emmanuel Ren" userId="757b8aa8dab22915" providerId="LiveId" clId="{DE7D3C14-8751-FE4B-A147-30AB46D0EB67}" dt="2020-09-10T09:41:20.192" v="2666" actId="2696"/>
        <pc:sldMkLst>
          <pc:docMk/>
          <pc:sldMk cId="1480184852" sldId="282"/>
        </pc:sldMkLst>
        <pc:spChg chg="del">
          <ac:chgData name="Emmanuel Ren" userId="757b8aa8dab22915" providerId="LiveId" clId="{DE7D3C14-8751-FE4B-A147-30AB46D0EB67}" dt="2020-09-10T09:21:46.157" v="2386" actId="478"/>
          <ac:spMkLst>
            <pc:docMk/>
            <pc:sldMk cId="1480184852" sldId="282"/>
            <ac:spMk id="2" creationId="{9CF7C85F-B31F-894F-A183-A6F4DE970E1F}"/>
          </ac:spMkLst>
        </pc:spChg>
        <pc:spChg chg="del mod">
          <ac:chgData name="Emmanuel Ren" userId="757b8aa8dab22915" providerId="LiveId" clId="{DE7D3C14-8751-FE4B-A147-30AB46D0EB67}" dt="2020-09-10T09:24:04.955" v="2420" actId="478"/>
          <ac:spMkLst>
            <pc:docMk/>
            <pc:sldMk cId="1480184852" sldId="282"/>
            <ac:spMk id="3" creationId="{A6108A4B-D3A9-924E-BCC0-A252635CCB75}"/>
          </ac:spMkLst>
        </pc:spChg>
        <pc:spChg chg="del">
          <ac:chgData name="Emmanuel Ren" userId="757b8aa8dab22915" providerId="LiveId" clId="{DE7D3C14-8751-FE4B-A147-30AB46D0EB67}" dt="2020-09-10T09:21:45.059" v="2385" actId="478"/>
          <ac:spMkLst>
            <pc:docMk/>
            <pc:sldMk cId="1480184852" sldId="282"/>
            <ac:spMk id="4" creationId="{B6C77E8B-B4D4-9246-8D31-75FDDB8C3629}"/>
          </ac:spMkLst>
        </pc:spChg>
        <pc:spChg chg="add mod">
          <ac:chgData name="Emmanuel Ren" userId="757b8aa8dab22915" providerId="LiveId" clId="{DE7D3C14-8751-FE4B-A147-30AB46D0EB67}" dt="2020-09-10T09:26:13.040" v="2439" actId="14100"/>
          <ac:spMkLst>
            <pc:docMk/>
            <pc:sldMk cId="1480184852" sldId="282"/>
            <ac:spMk id="6" creationId="{606AFF46-EC7F-3B42-969A-ED55FB4D9346}"/>
          </ac:spMkLst>
        </pc:spChg>
        <pc:spChg chg="add del mod">
          <ac:chgData name="Emmanuel Ren" userId="757b8aa8dab22915" providerId="LiveId" clId="{DE7D3C14-8751-FE4B-A147-30AB46D0EB67}" dt="2020-09-10T09:30:54.663" v="2463" actId="478"/>
          <ac:spMkLst>
            <pc:docMk/>
            <pc:sldMk cId="1480184852" sldId="282"/>
            <ac:spMk id="7" creationId="{09C5DD2B-F3C9-3E4C-B111-61654C88A3A0}"/>
          </ac:spMkLst>
        </pc:spChg>
        <pc:spChg chg="add mod">
          <ac:chgData name="Emmanuel Ren" userId="757b8aa8dab22915" providerId="LiveId" clId="{DE7D3C14-8751-FE4B-A147-30AB46D0EB67}" dt="2020-09-10T09:31:56.558" v="2487" actId="20577"/>
          <ac:spMkLst>
            <pc:docMk/>
            <pc:sldMk cId="1480184852" sldId="282"/>
            <ac:spMk id="8" creationId="{69A5B5E0-7353-6943-9724-E6A6A1CE7844}"/>
          </ac:spMkLst>
        </pc:spChg>
        <pc:spChg chg="add mod">
          <ac:chgData name="Emmanuel Ren" userId="757b8aa8dab22915" providerId="LiveId" clId="{DE7D3C14-8751-FE4B-A147-30AB46D0EB67}" dt="2020-09-10T09:34:12.866" v="2549" actId="20577"/>
          <ac:spMkLst>
            <pc:docMk/>
            <pc:sldMk cId="1480184852" sldId="282"/>
            <ac:spMk id="9" creationId="{39ABD9D1-21F2-614A-93C8-A1DE838063D8}"/>
          </ac:spMkLst>
        </pc:spChg>
        <pc:spChg chg="add mod">
          <ac:chgData name="Emmanuel Ren" userId="757b8aa8dab22915" providerId="LiveId" clId="{DE7D3C14-8751-FE4B-A147-30AB46D0EB67}" dt="2020-09-10T09:31:22.793" v="2465" actId="3064"/>
          <ac:spMkLst>
            <pc:docMk/>
            <pc:sldMk cId="1480184852" sldId="282"/>
            <ac:spMk id="10" creationId="{3B70905C-8EE4-CE4C-B02A-3FB4D9766D32}"/>
          </ac:spMkLst>
        </pc:spChg>
        <pc:spChg chg="add mod">
          <ac:chgData name="Emmanuel Ren" userId="757b8aa8dab22915" providerId="LiveId" clId="{DE7D3C14-8751-FE4B-A147-30AB46D0EB67}" dt="2020-09-10T09:31:22.793" v="2465" actId="3064"/>
          <ac:spMkLst>
            <pc:docMk/>
            <pc:sldMk cId="1480184852" sldId="282"/>
            <ac:spMk id="11" creationId="{648BF082-3853-3642-87A9-687AF6FA9019}"/>
          </ac:spMkLst>
        </pc:spChg>
        <pc:spChg chg="add del">
          <ac:chgData name="Emmanuel Ren" userId="757b8aa8dab22915" providerId="LiveId" clId="{DE7D3C14-8751-FE4B-A147-30AB46D0EB67}" dt="2020-09-10T09:26:43.302" v="2443" actId="11529"/>
          <ac:spMkLst>
            <pc:docMk/>
            <pc:sldMk cId="1480184852" sldId="282"/>
            <ac:spMk id="12" creationId="{1B0F6101-1473-2E46-8D68-76AE34962C60}"/>
          </ac:spMkLst>
        </pc:spChg>
        <pc:spChg chg="add del">
          <ac:chgData name="Emmanuel Ren" userId="757b8aa8dab22915" providerId="LiveId" clId="{DE7D3C14-8751-FE4B-A147-30AB46D0EB67}" dt="2020-09-10T09:26:55.778" v="2445" actId="11529"/>
          <ac:spMkLst>
            <pc:docMk/>
            <pc:sldMk cId="1480184852" sldId="282"/>
            <ac:spMk id="13" creationId="{0E2F349C-4209-8340-8C58-E54BEE879EDC}"/>
          </ac:spMkLst>
        </pc:spChg>
        <pc:spChg chg="add mod">
          <ac:chgData name="Emmanuel Ren" userId="757b8aa8dab22915" providerId="LiveId" clId="{DE7D3C14-8751-FE4B-A147-30AB46D0EB67}" dt="2020-09-10T09:31:28.836" v="2466" actId="1076"/>
          <ac:spMkLst>
            <pc:docMk/>
            <pc:sldMk cId="1480184852" sldId="282"/>
            <ac:spMk id="14" creationId="{0052B60B-2BDD-A243-BA71-812A8D118EFF}"/>
          </ac:spMkLst>
        </pc:spChg>
        <pc:spChg chg="add mod">
          <ac:chgData name="Emmanuel Ren" userId="757b8aa8dab22915" providerId="LiveId" clId="{DE7D3C14-8751-FE4B-A147-30AB46D0EB67}" dt="2020-09-10T09:33:13.261" v="2490" actId="207"/>
          <ac:spMkLst>
            <pc:docMk/>
            <pc:sldMk cId="1480184852" sldId="282"/>
            <ac:spMk id="15" creationId="{98D5E9F9-EE1A-2641-8E14-373F27DB158D}"/>
          </ac:spMkLst>
        </pc:spChg>
        <pc:picChg chg="add mod">
          <ac:chgData name="Emmanuel Ren" userId="757b8aa8dab22915" providerId="LiveId" clId="{DE7D3C14-8751-FE4B-A147-30AB46D0EB67}" dt="2020-09-10T09:26:15.422" v="2440" actId="14100"/>
          <ac:picMkLst>
            <pc:docMk/>
            <pc:sldMk cId="1480184852" sldId="282"/>
            <ac:picMk id="5" creationId="{5CE2E541-8A21-7F40-BE77-1E184A1CFF31}"/>
          </ac:picMkLst>
        </pc:picChg>
        <pc:picChg chg="add mod">
          <ac:chgData name="Emmanuel Ren" userId="757b8aa8dab22915" providerId="LiveId" clId="{DE7D3C14-8751-FE4B-A147-30AB46D0EB67}" dt="2020-09-10T09:35:24.566" v="2556" actId="207"/>
          <ac:picMkLst>
            <pc:docMk/>
            <pc:sldMk cId="1480184852" sldId="282"/>
            <ac:picMk id="17" creationId="{4A5ED9C0-10F7-0C40-9CB9-1F2FA38020FA}"/>
          </ac:picMkLst>
        </pc:picChg>
      </pc:sldChg>
      <pc:sldChg chg="addSp delSp modSp add del mod">
        <pc:chgData name="Emmanuel Ren" userId="757b8aa8dab22915" providerId="LiveId" clId="{DE7D3C14-8751-FE4B-A147-30AB46D0EB67}" dt="2020-09-10T09:40:54.238" v="2662" actId="2696"/>
        <pc:sldMkLst>
          <pc:docMk/>
          <pc:sldMk cId="3708522570" sldId="283"/>
        </pc:sldMkLst>
        <pc:spChg chg="add del mod">
          <ac:chgData name="Emmanuel Ren" userId="757b8aa8dab22915" providerId="LiveId" clId="{DE7D3C14-8751-FE4B-A147-30AB46D0EB67}" dt="2020-09-10T09:37:12.215" v="2585"/>
          <ac:spMkLst>
            <pc:docMk/>
            <pc:sldMk cId="3708522570" sldId="283"/>
            <ac:spMk id="2" creationId="{686E7258-3FFA-B24E-ADB4-6FD5B3522A62}"/>
          </ac:spMkLst>
        </pc:spChg>
        <pc:spChg chg="add mod">
          <ac:chgData name="Emmanuel Ren" userId="757b8aa8dab22915" providerId="LiveId" clId="{DE7D3C14-8751-FE4B-A147-30AB46D0EB67}" dt="2020-09-10T09:37:44.093" v="2626" actId="1076"/>
          <ac:spMkLst>
            <pc:docMk/>
            <pc:sldMk cId="3708522570" sldId="283"/>
            <ac:spMk id="3" creationId="{BB9443B8-B6F2-5F4E-AB5B-B3862D924882}"/>
          </ac:spMkLst>
        </pc:spChg>
      </pc:sldChg>
      <pc:sldChg chg="addSp delSp modSp add del mod ord">
        <pc:chgData name="Emmanuel Ren" userId="757b8aa8dab22915" providerId="LiveId" clId="{DE7D3C14-8751-FE4B-A147-30AB46D0EB67}" dt="2020-09-10T12:25:23.964" v="4355" actId="2696"/>
        <pc:sldMkLst>
          <pc:docMk/>
          <pc:sldMk cId="895224012" sldId="284"/>
        </pc:sldMkLst>
        <pc:spChg chg="mod">
          <ac:chgData name="Emmanuel Ren" userId="757b8aa8dab22915" providerId="LiveId" clId="{DE7D3C14-8751-FE4B-A147-30AB46D0EB67}" dt="2020-09-10T09:40:51.138" v="2661" actId="20577"/>
          <ac:spMkLst>
            <pc:docMk/>
            <pc:sldMk cId="895224012" sldId="284"/>
            <ac:spMk id="2" creationId="{33BF4C62-C900-164D-9929-CBE74BFC95EE}"/>
          </ac:spMkLst>
        </pc:spChg>
        <pc:spChg chg="add del mod">
          <ac:chgData name="Emmanuel Ren" userId="757b8aa8dab22915" providerId="LiveId" clId="{DE7D3C14-8751-FE4B-A147-30AB46D0EB67}" dt="2020-09-10T10:20:10.785" v="3398" actId="478"/>
          <ac:spMkLst>
            <pc:docMk/>
            <pc:sldMk cId="895224012" sldId="284"/>
            <ac:spMk id="3" creationId="{CFB1E825-CC17-C343-8B56-ECA575CFF92B}"/>
          </ac:spMkLst>
        </pc:spChg>
        <pc:spChg chg="add mod">
          <ac:chgData name="Emmanuel Ren" userId="757b8aa8dab22915" providerId="LiveId" clId="{DE7D3C14-8751-FE4B-A147-30AB46D0EB67}" dt="2020-09-10T10:45:38.020" v="3493" actId="20577"/>
          <ac:spMkLst>
            <pc:docMk/>
            <pc:sldMk cId="895224012" sldId="284"/>
            <ac:spMk id="5" creationId="{E8829EF2-FE22-CA4E-BD0F-B934D4C90FF7}"/>
          </ac:spMkLst>
        </pc:spChg>
        <pc:spChg chg="add mod">
          <ac:chgData name="Emmanuel Ren" userId="757b8aa8dab22915" providerId="LiveId" clId="{DE7D3C14-8751-FE4B-A147-30AB46D0EB67}" dt="2020-09-10T10:53:20.323" v="3581" actId="1076"/>
          <ac:spMkLst>
            <pc:docMk/>
            <pc:sldMk cId="895224012" sldId="284"/>
            <ac:spMk id="6" creationId="{A495EE0A-4298-A448-B79B-82F7B220F6A0}"/>
          </ac:spMkLst>
        </pc:spChg>
        <pc:spChg chg="add mod">
          <ac:chgData name="Emmanuel Ren" userId="757b8aa8dab22915" providerId="LiveId" clId="{DE7D3C14-8751-FE4B-A147-30AB46D0EB67}" dt="2020-09-10T10:53:21.892" v="3582" actId="1076"/>
          <ac:spMkLst>
            <pc:docMk/>
            <pc:sldMk cId="895224012" sldId="284"/>
            <ac:spMk id="7" creationId="{76C09CD0-62F6-7146-A58C-251EC40746D0}"/>
          </ac:spMkLst>
        </pc:spChg>
        <pc:spChg chg="add mod">
          <ac:chgData name="Emmanuel Ren" userId="757b8aa8dab22915" providerId="LiveId" clId="{DE7D3C14-8751-FE4B-A147-30AB46D0EB67}" dt="2020-09-10T10:53:23.164" v="3583" actId="1076"/>
          <ac:spMkLst>
            <pc:docMk/>
            <pc:sldMk cId="895224012" sldId="284"/>
            <ac:spMk id="8" creationId="{F52AD96D-FDDF-5045-BE13-366386684CB7}"/>
          </ac:spMkLst>
        </pc:spChg>
        <pc:spChg chg="add mod">
          <ac:chgData name="Emmanuel Ren" userId="757b8aa8dab22915" providerId="LiveId" clId="{DE7D3C14-8751-FE4B-A147-30AB46D0EB67}" dt="2020-09-10T10:58:54.710" v="3601" actId="20577"/>
          <ac:spMkLst>
            <pc:docMk/>
            <pc:sldMk cId="895224012" sldId="284"/>
            <ac:spMk id="9" creationId="{7067FA08-F78E-9742-857D-B94DE45302CF}"/>
          </ac:spMkLst>
        </pc:spChg>
        <pc:spChg chg="add mod">
          <ac:chgData name="Emmanuel Ren" userId="757b8aa8dab22915" providerId="LiveId" clId="{DE7D3C14-8751-FE4B-A147-30AB46D0EB67}" dt="2020-09-10T10:59:02.017" v="3615" actId="20577"/>
          <ac:spMkLst>
            <pc:docMk/>
            <pc:sldMk cId="895224012" sldId="284"/>
            <ac:spMk id="10" creationId="{76E018FB-5253-3746-8487-ECC9A774EB41}"/>
          </ac:spMkLst>
        </pc:spChg>
        <pc:picChg chg="add mod">
          <ac:chgData name="Emmanuel Ren" userId="757b8aa8dab22915" providerId="LiveId" clId="{DE7D3C14-8751-FE4B-A147-30AB46D0EB67}" dt="2020-09-10T10:20:43.133" v="3403" actId="207"/>
          <ac:picMkLst>
            <pc:docMk/>
            <pc:sldMk cId="895224012" sldId="284"/>
            <ac:picMk id="4" creationId="{8875ACEE-B6C6-A342-BFAD-568B03EBA7A7}"/>
          </ac:picMkLst>
        </pc:picChg>
      </pc:sldChg>
      <pc:sldChg chg="addSp modSp add mod">
        <pc:chgData name="Emmanuel Ren" userId="757b8aa8dab22915" providerId="LiveId" clId="{DE7D3C14-8751-FE4B-A147-30AB46D0EB67}" dt="2020-09-10T20:25:59.692" v="6810" actId="14100"/>
        <pc:sldMkLst>
          <pc:docMk/>
          <pc:sldMk cId="895103616" sldId="285"/>
        </pc:sldMkLst>
        <pc:spChg chg="mod">
          <ac:chgData name="Emmanuel Ren" userId="757b8aa8dab22915" providerId="LiveId" clId="{DE7D3C14-8751-FE4B-A147-30AB46D0EB67}" dt="2020-09-10T20:25:59.692" v="6810" actId="14100"/>
          <ac:spMkLst>
            <pc:docMk/>
            <pc:sldMk cId="895103616" sldId="285"/>
            <ac:spMk id="2" creationId="{890F8C49-91DD-F742-BF30-43A16A5B633E}"/>
          </ac:spMkLst>
        </pc:spChg>
        <pc:spChg chg="add mod">
          <ac:chgData name="Emmanuel Ren" userId="757b8aa8dab22915" providerId="LiveId" clId="{DE7D3C14-8751-FE4B-A147-30AB46D0EB67}" dt="2020-09-10T20:25:53.777" v="6809" actId="1076"/>
          <ac:spMkLst>
            <pc:docMk/>
            <pc:sldMk cId="895103616" sldId="285"/>
            <ac:spMk id="4" creationId="{B03B167E-6D46-4644-8A83-4149D77B53E5}"/>
          </ac:spMkLst>
        </pc:spChg>
        <pc:spChg chg="add mod">
          <ac:chgData name="Emmanuel Ren" userId="757b8aa8dab22915" providerId="LiveId" clId="{DE7D3C14-8751-FE4B-A147-30AB46D0EB67}" dt="2020-09-10T20:25:53.777" v="6809" actId="1076"/>
          <ac:spMkLst>
            <pc:docMk/>
            <pc:sldMk cId="895103616" sldId="285"/>
            <ac:spMk id="5" creationId="{9C0AA374-972C-8D48-A90C-8B8AB3D01789}"/>
          </ac:spMkLst>
        </pc:spChg>
        <pc:spChg chg="add mod">
          <ac:chgData name="Emmanuel Ren" userId="757b8aa8dab22915" providerId="LiveId" clId="{DE7D3C14-8751-FE4B-A147-30AB46D0EB67}" dt="2020-09-10T20:25:53.777" v="6809" actId="1076"/>
          <ac:spMkLst>
            <pc:docMk/>
            <pc:sldMk cId="895103616" sldId="285"/>
            <ac:spMk id="6" creationId="{FB3492EE-D0F0-304F-B51E-26BCC4FC000B}"/>
          </ac:spMkLst>
        </pc:spChg>
        <pc:spChg chg="add mod">
          <ac:chgData name="Emmanuel Ren" userId="757b8aa8dab22915" providerId="LiveId" clId="{DE7D3C14-8751-FE4B-A147-30AB46D0EB67}" dt="2020-09-10T20:25:53.777" v="6809" actId="1076"/>
          <ac:spMkLst>
            <pc:docMk/>
            <pc:sldMk cId="895103616" sldId="285"/>
            <ac:spMk id="7" creationId="{C83C5448-9B4A-4F42-97D6-4ECB5EBD02C4}"/>
          </ac:spMkLst>
        </pc:spChg>
        <pc:spChg chg="add mod">
          <ac:chgData name="Emmanuel Ren" userId="757b8aa8dab22915" providerId="LiveId" clId="{DE7D3C14-8751-FE4B-A147-30AB46D0EB67}" dt="2020-09-10T20:25:53.777" v="6809" actId="1076"/>
          <ac:spMkLst>
            <pc:docMk/>
            <pc:sldMk cId="895103616" sldId="285"/>
            <ac:spMk id="8" creationId="{FE1E1CC6-33BD-094F-807F-9D5E341A8CCE}"/>
          </ac:spMkLst>
        </pc:spChg>
        <pc:spChg chg="add mod">
          <ac:chgData name="Emmanuel Ren" userId="757b8aa8dab22915" providerId="LiveId" clId="{DE7D3C14-8751-FE4B-A147-30AB46D0EB67}" dt="2020-09-10T20:25:53.777" v="6809" actId="1076"/>
          <ac:spMkLst>
            <pc:docMk/>
            <pc:sldMk cId="895103616" sldId="285"/>
            <ac:spMk id="9" creationId="{97BD552D-12BD-AC43-B3B2-93FE4E3C5C33}"/>
          </ac:spMkLst>
        </pc:spChg>
        <pc:spChg chg="add mod">
          <ac:chgData name="Emmanuel Ren" userId="757b8aa8dab22915" providerId="LiveId" clId="{DE7D3C14-8751-FE4B-A147-30AB46D0EB67}" dt="2020-09-10T20:25:53.777" v="6809" actId="1076"/>
          <ac:spMkLst>
            <pc:docMk/>
            <pc:sldMk cId="895103616" sldId="285"/>
            <ac:spMk id="11" creationId="{2EF27240-6E80-884A-BA9D-D583EDE2CC53}"/>
          </ac:spMkLst>
        </pc:spChg>
        <pc:picChg chg="add mod">
          <ac:chgData name="Emmanuel Ren" userId="757b8aa8dab22915" providerId="LiveId" clId="{DE7D3C14-8751-FE4B-A147-30AB46D0EB67}" dt="2020-09-10T20:25:53.777" v="6809" actId="1076"/>
          <ac:picMkLst>
            <pc:docMk/>
            <pc:sldMk cId="895103616" sldId="285"/>
            <ac:picMk id="3" creationId="{723FEC0A-7981-6047-AAFD-98CB6916D430}"/>
          </ac:picMkLst>
        </pc:picChg>
        <pc:picChg chg="add mod">
          <ac:chgData name="Emmanuel Ren" userId="757b8aa8dab22915" providerId="LiveId" clId="{DE7D3C14-8751-FE4B-A147-30AB46D0EB67}" dt="2020-09-10T20:25:53.777" v="6809" actId="1076"/>
          <ac:picMkLst>
            <pc:docMk/>
            <pc:sldMk cId="895103616" sldId="285"/>
            <ac:picMk id="10" creationId="{101E4AF6-01EA-D143-96BD-8779F535712E}"/>
          </ac:picMkLst>
        </pc:picChg>
      </pc:sldChg>
      <pc:sldChg chg="addSp delSp modSp add mod modAnim">
        <pc:chgData name="Emmanuel Ren" userId="757b8aa8dab22915" providerId="LiveId" clId="{DE7D3C14-8751-FE4B-A147-30AB46D0EB67}" dt="2020-09-12T16:48:24.652" v="7033"/>
        <pc:sldMkLst>
          <pc:docMk/>
          <pc:sldMk cId="314911796" sldId="286"/>
        </pc:sldMkLst>
        <pc:spChg chg="mod">
          <ac:chgData name="Emmanuel Ren" userId="757b8aa8dab22915" providerId="LiveId" clId="{DE7D3C14-8751-FE4B-A147-30AB46D0EB67}" dt="2020-09-10T20:24:37.994" v="6804" actId="404"/>
          <ac:spMkLst>
            <pc:docMk/>
            <pc:sldMk cId="314911796" sldId="286"/>
            <ac:spMk id="2" creationId="{75F558B3-393C-8845-8252-BAE27802045C}"/>
          </ac:spMkLst>
        </pc:spChg>
        <pc:spChg chg="add del">
          <ac:chgData name="Emmanuel Ren" userId="757b8aa8dab22915" providerId="LiveId" clId="{DE7D3C14-8751-FE4B-A147-30AB46D0EB67}" dt="2020-09-10T15:20:28.149" v="5600" actId="11529"/>
          <ac:spMkLst>
            <pc:docMk/>
            <pc:sldMk cId="314911796" sldId="286"/>
            <ac:spMk id="3" creationId="{1DB0591B-94B0-4147-99EE-AF598C72E5FA}"/>
          </ac:spMkLst>
        </pc:spChg>
        <pc:spChg chg="add del mod">
          <ac:chgData name="Emmanuel Ren" userId="757b8aa8dab22915" providerId="LiveId" clId="{DE7D3C14-8751-FE4B-A147-30AB46D0EB67}" dt="2020-09-10T09:49:33.117" v="2933" actId="478"/>
          <ac:spMkLst>
            <pc:docMk/>
            <pc:sldMk cId="314911796" sldId="286"/>
            <ac:spMk id="3" creationId="{3AA2E019-04CD-2B45-B01E-258A944A8008}"/>
          </ac:spMkLst>
        </pc:spChg>
        <pc:spChg chg="del">
          <ac:chgData name="Emmanuel Ren" userId="757b8aa8dab22915" providerId="LiveId" clId="{DE7D3C14-8751-FE4B-A147-30AB46D0EB67}" dt="2020-09-11T13:49:02.491" v="6914" actId="478"/>
          <ac:spMkLst>
            <pc:docMk/>
            <pc:sldMk cId="314911796" sldId="286"/>
            <ac:spMk id="3" creationId="{F8776AFB-DCEF-6049-9353-8665595448CB}"/>
          </ac:spMkLst>
        </pc:spChg>
        <pc:spChg chg="add mod">
          <ac:chgData name="Emmanuel Ren" userId="757b8aa8dab22915" providerId="LiveId" clId="{DE7D3C14-8751-FE4B-A147-30AB46D0EB67}" dt="2020-09-10T09:49:41.690" v="2935" actId="207"/>
          <ac:spMkLst>
            <pc:docMk/>
            <pc:sldMk cId="314911796" sldId="286"/>
            <ac:spMk id="4" creationId="{6337B83B-8F45-734F-B44C-F4A3D1063900}"/>
          </ac:spMkLst>
        </pc:spChg>
        <pc:spChg chg="add mod">
          <ac:chgData name="Emmanuel Ren" userId="757b8aa8dab22915" providerId="LiveId" clId="{DE7D3C14-8751-FE4B-A147-30AB46D0EB67}" dt="2020-09-11T16:27:31.754" v="6957" actId="1038"/>
          <ac:spMkLst>
            <pc:docMk/>
            <pc:sldMk cId="314911796" sldId="286"/>
            <ac:spMk id="5" creationId="{2724B1C5-B542-0C40-B2D1-AA326960111F}"/>
          </ac:spMkLst>
        </pc:spChg>
        <pc:spChg chg="add del">
          <ac:chgData name="Emmanuel Ren" userId="757b8aa8dab22915" providerId="LiveId" clId="{DE7D3C14-8751-FE4B-A147-30AB46D0EB67}" dt="2020-09-10T15:20:37.306" v="5602" actId="11529"/>
          <ac:spMkLst>
            <pc:docMk/>
            <pc:sldMk cId="314911796" sldId="286"/>
            <ac:spMk id="6" creationId="{EE8278AA-5896-D843-B62B-8C98F4F5D67F}"/>
          </ac:spMkLst>
        </pc:spChg>
        <pc:spChg chg="add mod">
          <ac:chgData name="Emmanuel Ren" userId="757b8aa8dab22915" providerId="LiveId" clId="{DE7D3C14-8751-FE4B-A147-30AB46D0EB67}" dt="2020-09-11T16:27:31.754" v="6957" actId="1038"/>
          <ac:spMkLst>
            <pc:docMk/>
            <pc:sldMk cId="314911796" sldId="286"/>
            <ac:spMk id="6" creationId="{F31A0EDD-2D99-5241-9E7C-288CBD35227A}"/>
          </ac:spMkLst>
        </pc:spChg>
        <pc:spChg chg="add mod">
          <ac:chgData name="Emmanuel Ren" userId="757b8aa8dab22915" providerId="LiveId" clId="{DE7D3C14-8751-FE4B-A147-30AB46D0EB67}" dt="2020-09-11T16:27:31.754" v="6957" actId="1038"/>
          <ac:spMkLst>
            <pc:docMk/>
            <pc:sldMk cId="314911796" sldId="286"/>
            <ac:spMk id="7" creationId="{DAD9E03D-7ED3-DF4A-B59D-2DF800B028AD}"/>
          </ac:spMkLst>
        </pc:spChg>
        <pc:spChg chg="add mod topLvl">
          <ac:chgData name="Emmanuel Ren" userId="757b8aa8dab22915" providerId="LiveId" clId="{DE7D3C14-8751-FE4B-A147-30AB46D0EB67}" dt="2020-09-11T16:27:31.754" v="6957" actId="1038"/>
          <ac:spMkLst>
            <pc:docMk/>
            <pc:sldMk cId="314911796" sldId="286"/>
            <ac:spMk id="8" creationId="{4CCACED3-4BF1-FD44-ACC8-325A46C58504}"/>
          </ac:spMkLst>
        </pc:spChg>
        <pc:spChg chg="add del mod topLvl">
          <ac:chgData name="Emmanuel Ren" userId="757b8aa8dab22915" providerId="LiveId" clId="{DE7D3C14-8751-FE4B-A147-30AB46D0EB67}" dt="2020-09-10T09:53:02.270" v="3023" actId="478"/>
          <ac:spMkLst>
            <pc:docMk/>
            <pc:sldMk cId="314911796" sldId="286"/>
            <ac:spMk id="9" creationId="{4275F913-8071-3F4D-BA6C-EBD4ACB89178}"/>
          </ac:spMkLst>
        </pc:spChg>
        <pc:spChg chg="mod">
          <ac:chgData name="Emmanuel Ren" userId="757b8aa8dab22915" providerId="LiveId" clId="{DE7D3C14-8751-FE4B-A147-30AB46D0EB67}" dt="2020-09-10T15:18:00.555" v="5590"/>
          <ac:spMkLst>
            <pc:docMk/>
            <pc:sldMk cId="314911796" sldId="286"/>
            <ac:spMk id="10" creationId="{F045BBCD-F2BF-7240-9C51-9E532E2E8823}"/>
          </ac:spMkLst>
        </pc:spChg>
        <pc:spChg chg="add mod topLvl">
          <ac:chgData name="Emmanuel Ren" userId="757b8aa8dab22915" providerId="LiveId" clId="{DE7D3C14-8751-FE4B-A147-30AB46D0EB67}" dt="2020-09-11T16:27:31.754" v="6957" actId="1038"/>
          <ac:spMkLst>
            <pc:docMk/>
            <pc:sldMk cId="314911796" sldId="286"/>
            <ac:spMk id="12" creationId="{A8A8E5C7-1B7B-1845-9E59-DC2A2C71E99C}"/>
          </ac:spMkLst>
        </pc:spChg>
        <pc:spChg chg="add del mod topLvl">
          <ac:chgData name="Emmanuel Ren" userId="757b8aa8dab22915" providerId="LiveId" clId="{DE7D3C14-8751-FE4B-A147-30AB46D0EB67}" dt="2020-09-10T09:54:27.103" v="3034" actId="478"/>
          <ac:spMkLst>
            <pc:docMk/>
            <pc:sldMk cId="314911796" sldId="286"/>
            <ac:spMk id="13" creationId="{9FAFE945-631C-FF4E-B9E1-F95850AA26D7}"/>
          </ac:spMkLst>
        </pc:spChg>
        <pc:spChg chg="add mod">
          <ac:chgData name="Emmanuel Ren" userId="757b8aa8dab22915" providerId="LiveId" clId="{DE7D3C14-8751-FE4B-A147-30AB46D0EB67}" dt="2020-09-11T16:27:31.754" v="6957" actId="1038"/>
          <ac:spMkLst>
            <pc:docMk/>
            <pc:sldMk cId="314911796" sldId="286"/>
            <ac:spMk id="14" creationId="{634DEC50-7A0E-DC4B-B908-8DBB80B13CEF}"/>
          </ac:spMkLst>
        </pc:spChg>
        <pc:spChg chg="add mod">
          <ac:chgData name="Emmanuel Ren" userId="757b8aa8dab22915" providerId="LiveId" clId="{DE7D3C14-8751-FE4B-A147-30AB46D0EB67}" dt="2020-09-11T16:27:31.754" v="6957" actId="1038"/>
          <ac:spMkLst>
            <pc:docMk/>
            <pc:sldMk cId="314911796" sldId="286"/>
            <ac:spMk id="15" creationId="{885A1024-5560-2341-92E4-47D7066D52FD}"/>
          </ac:spMkLst>
        </pc:spChg>
        <pc:spChg chg="mod">
          <ac:chgData name="Emmanuel Ren" userId="757b8aa8dab22915" providerId="LiveId" clId="{DE7D3C14-8751-FE4B-A147-30AB46D0EB67}" dt="2020-09-10T15:18:00.555" v="5590"/>
          <ac:spMkLst>
            <pc:docMk/>
            <pc:sldMk cId="314911796" sldId="286"/>
            <ac:spMk id="16" creationId="{8B599DA7-84CE-404A-AC17-418AC2BA6D87}"/>
          </ac:spMkLst>
        </pc:spChg>
        <pc:spChg chg="mod">
          <ac:chgData name="Emmanuel Ren" userId="757b8aa8dab22915" providerId="LiveId" clId="{DE7D3C14-8751-FE4B-A147-30AB46D0EB67}" dt="2020-09-10T15:18:00.555" v="5590"/>
          <ac:spMkLst>
            <pc:docMk/>
            <pc:sldMk cId="314911796" sldId="286"/>
            <ac:spMk id="17" creationId="{8EA8A512-C84E-A94F-81D2-652CF4090EA2}"/>
          </ac:spMkLst>
        </pc:spChg>
        <pc:spChg chg="add mod">
          <ac:chgData name="Emmanuel Ren" userId="757b8aa8dab22915" providerId="LiveId" clId="{DE7D3C14-8751-FE4B-A147-30AB46D0EB67}" dt="2020-09-10T10:11:49.666" v="3252"/>
          <ac:spMkLst>
            <pc:docMk/>
            <pc:sldMk cId="314911796" sldId="286"/>
            <ac:spMk id="18" creationId="{554C3A9A-C4B7-9146-8DE5-50D180A7FBC4}"/>
          </ac:spMkLst>
        </pc:spChg>
        <pc:spChg chg="add mod">
          <ac:chgData name="Emmanuel Ren" userId="757b8aa8dab22915" providerId="LiveId" clId="{DE7D3C14-8751-FE4B-A147-30AB46D0EB67}" dt="2020-09-11T16:27:31.754" v="6957" actId="1038"/>
          <ac:spMkLst>
            <pc:docMk/>
            <pc:sldMk cId="314911796" sldId="286"/>
            <ac:spMk id="19" creationId="{2DAA9BB4-D238-4047-AD51-228E116354A1}"/>
          </ac:spMkLst>
        </pc:spChg>
        <pc:spChg chg="add mod">
          <ac:chgData name="Emmanuel Ren" userId="757b8aa8dab22915" providerId="LiveId" clId="{DE7D3C14-8751-FE4B-A147-30AB46D0EB67}" dt="2020-09-10T10:18:31.273" v="3382" actId="1076"/>
          <ac:spMkLst>
            <pc:docMk/>
            <pc:sldMk cId="314911796" sldId="286"/>
            <ac:spMk id="19" creationId="{702DE95E-3CF7-AF46-9F8B-09F6D8B2A898}"/>
          </ac:spMkLst>
        </pc:spChg>
        <pc:spChg chg="add mod">
          <ac:chgData name="Emmanuel Ren" userId="757b8aa8dab22915" providerId="LiveId" clId="{DE7D3C14-8751-FE4B-A147-30AB46D0EB67}" dt="2020-09-11T16:27:31.754" v="6957" actId="1038"/>
          <ac:spMkLst>
            <pc:docMk/>
            <pc:sldMk cId="314911796" sldId="286"/>
            <ac:spMk id="20" creationId="{7E5A004A-1156-8941-B122-8E4EF2FA1714}"/>
          </ac:spMkLst>
        </pc:spChg>
        <pc:spChg chg="add mod">
          <ac:chgData name="Emmanuel Ren" userId="757b8aa8dab22915" providerId="LiveId" clId="{DE7D3C14-8751-FE4B-A147-30AB46D0EB67}" dt="2020-09-10T10:11:52.944" v="3254"/>
          <ac:spMkLst>
            <pc:docMk/>
            <pc:sldMk cId="314911796" sldId="286"/>
            <ac:spMk id="21" creationId="{1E6233D3-AD5C-D846-BD0A-75D9FFC013C2}"/>
          </ac:spMkLst>
        </pc:spChg>
        <pc:spChg chg="add mod">
          <ac:chgData name="Emmanuel Ren" userId="757b8aa8dab22915" providerId="LiveId" clId="{DE7D3C14-8751-FE4B-A147-30AB46D0EB67}" dt="2020-09-11T16:27:31.754" v="6957" actId="1038"/>
          <ac:spMkLst>
            <pc:docMk/>
            <pc:sldMk cId="314911796" sldId="286"/>
            <ac:spMk id="21" creationId="{82407421-1FB7-7D44-8253-695EB4FCF31C}"/>
          </ac:spMkLst>
        </pc:spChg>
        <pc:spChg chg="add mod">
          <ac:chgData name="Emmanuel Ren" userId="757b8aa8dab22915" providerId="LiveId" clId="{DE7D3C14-8751-FE4B-A147-30AB46D0EB67}" dt="2020-09-10T10:15:26.044" v="3321" actId="20577"/>
          <ac:spMkLst>
            <pc:docMk/>
            <pc:sldMk cId="314911796" sldId="286"/>
            <ac:spMk id="22" creationId="{2C4E587D-1534-CB4F-A412-30B2B7C68A57}"/>
          </ac:spMkLst>
        </pc:spChg>
        <pc:spChg chg="mod">
          <ac:chgData name="Emmanuel Ren" userId="757b8aa8dab22915" providerId="LiveId" clId="{DE7D3C14-8751-FE4B-A147-30AB46D0EB67}" dt="2020-09-10T16:03:37.294" v="6206" actId="20577"/>
          <ac:spMkLst>
            <pc:docMk/>
            <pc:sldMk cId="314911796" sldId="286"/>
            <ac:spMk id="23" creationId="{50A46D89-B129-4240-9278-3EED927326ED}"/>
          </ac:spMkLst>
        </pc:spChg>
        <pc:spChg chg="mod">
          <ac:chgData name="Emmanuel Ren" userId="757b8aa8dab22915" providerId="LiveId" clId="{DE7D3C14-8751-FE4B-A147-30AB46D0EB67}" dt="2020-09-10T10:13:01.864" v="3279" actId="1076"/>
          <ac:spMkLst>
            <pc:docMk/>
            <pc:sldMk cId="314911796" sldId="286"/>
            <ac:spMk id="24" creationId="{356E7549-3160-D644-A54A-8F35E551C283}"/>
          </ac:spMkLst>
        </pc:spChg>
        <pc:spChg chg="mod">
          <ac:chgData name="Emmanuel Ren" userId="757b8aa8dab22915" providerId="LiveId" clId="{DE7D3C14-8751-FE4B-A147-30AB46D0EB67}" dt="2020-09-10T10:16:38.777" v="3357" actId="313"/>
          <ac:spMkLst>
            <pc:docMk/>
            <pc:sldMk cId="314911796" sldId="286"/>
            <ac:spMk id="25" creationId="{AA124E9F-CA70-4849-AF76-74B13F951A4C}"/>
          </ac:spMkLst>
        </pc:spChg>
        <pc:spChg chg="mod">
          <ac:chgData name="Emmanuel Ren" userId="757b8aa8dab22915" providerId="LiveId" clId="{DE7D3C14-8751-FE4B-A147-30AB46D0EB67}" dt="2020-09-10T15:28:07.558" v="5649"/>
          <ac:spMkLst>
            <pc:docMk/>
            <pc:sldMk cId="314911796" sldId="286"/>
            <ac:spMk id="26" creationId="{637FD623-A26E-E246-8246-E256E8B37EE0}"/>
          </ac:spMkLst>
        </pc:spChg>
        <pc:spChg chg="mod">
          <ac:chgData name="Emmanuel Ren" userId="757b8aa8dab22915" providerId="LiveId" clId="{DE7D3C14-8751-FE4B-A147-30AB46D0EB67}" dt="2020-09-10T15:28:07.558" v="5649"/>
          <ac:spMkLst>
            <pc:docMk/>
            <pc:sldMk cId="314911796" sldId="286"/>
            <ac:spMk id="27" creationId="{F735AA3F-24FB-854A-824A-1442E6EDDFFA}"/>
          </ac:spMkLst>
        </pc:spChg>
        <pc:spChg chg="mod">
          <ac:chgData name="Emmanuel Ren" userId="757b8aa8dab22915" providerId="LiveId" clId="{DE7D3C14-8751-FE4B-A147-30AB46D0EB67}" dt="2020-09-11T16:27:31.754" v="6957" actId="1038"/>
          <ac:spMkLst>
            <pc:docMk/>
            <pc:sldMk cId="314911796" sldId="286"/>
            <ac:spMk id="54" creationId="{65008AF8-C3E7-E544-B97A-31094663C2F7}"/>
          </ac:spMkLst>
        </pc:spChg>
        <pc:spChg chg="mod">
          <ac:chgData name="Emmanuel Ren" userId="757b8aa8dab22915" providerId="LiveId" clId="{DE7D3C14-8751-FE4B-A147-30AB46D0EB67}" dt="2020-09-11T16:27:31.754" v="6957" actId="1038"/>
          <ac:spMkLst>
            <pc:docMk/>
            <pc:sldMk cId="314911796" sldId="286"/>
            <ac:spMk id="55" creationId="{690DEA38-0953-AA4C-9AA1-1B4D53457A56}"/>
          </ac:spMkLst>
        </pc:spChg>
        <pc:spChg chg="mod">
          <ac:chgData name="Emmanuel Ren" userId="757b8aa8dab22915" providerId="LiveId" clId="{DE7D3C14-8751-FE4B-A147-30AB46D0EB67}" dt="2020-09-11T16:27:31.754" v="6957" actId="1038"/>
          <ac:spMkLst>
            <pc:docMk/>
            <pc:sldMk cId="314911796" sldId="286"/>
            <ac:spMk id="56" creationId="{4160304B-E03E-6F4F-8595-3DBCF8945140}"/>
          </ac:spMkLst>
        </pc:spChg>
        <pc:grpChg chg="add del mod">
          <ac:chgData name="Emmanuel Ren" userId="757b8aa8dab22915" providerId="LiveId" clId="{DE7D3C14-8751-FE4B-A147-30AB46D0EB67}" dt="2020-09-10T09:52:52.141" v="3019" actId="165"/>
          <ac:grpSpMkLst>
            <pc:docMk/>
            <pc:sldMk cId="314911796" sldId="286"/>
            <ac:grpSpMk id="7" creationId="{73FD5779-91AE-1642-86EF-062975A5AD5D}"/>
          </ac:grpSpMkLst>
        </pc:grpChg>
        <pc:grpChg chg="add del mod">
          <ac:chgData name="Emmanuel Ren" userId="757b8aa8dab22915" providerId="LiveId" clId="{DE7D3C14-8751-FE4B-A147-30AB46D0EB67}" dt="2020-09-10T15:28:07.057" v="5648" actId="478"/>
          <ac:grpSpMkLst>
            <pc:docMk/>
            <pc:sldMk cId="314911796" sldId="286"/>
            <ac:grpSpMk id="9" creationId="{35460F73-AC33-6844-958D-2CADCFFB1EF8}"/>
          </ac:grpSpMkLst>
        </pc:grpChg>
        <pc:grpChg chg="mod">
          <ac:chgData name="Emmanuel Ren" userId="757b8aa8dab22915" providerId="LiveId" clId="{DE7D3C14-8751-FE4B-A147-30AB46D0EB67}" dt="2020-09-10T15:18:00.555" v="5590"/>
          <ac:grpSpMkLst>
            <pc:docMk/>
            <pc:sldMk cId="314911796" sldId="286"/>
            <ac:grpSpMk id="11" creationId="{0573F44D-326E-B648-84B7-0CD0B614660D}"/>
          </ac:grpSpMkLst>
        </pc:grpChg>
        <pc:grpChg chg="add del mod">
          <ac:chgData name="Emmanuel Ren" userId="757b8aa8dab22915" providerId="LiveId" clId="{DE7D3C14-8751-FE4B-A147-30AB46D0EB67}" dt="2020-09-10T09:54:23.686" v="3032" actId="165"/>
          <ac:grpSpMkLst>
            <pc:docMk/>
            <pc:sldMk cId="314911796" sldId="286"/>
            <ac:grpSpMk id="11" creationId="{54930E54-12D0-3F40-AC5B-CAB5628CC448}"/>
          </ac:grpSpMkLst>
        </pc:grpChg>
        <pc:grpChg chg="add mod">
          <ac:chgData name="Emmanuel Ren" userId="757b8aa8dab22915" providerId="LiveId" clId="{DE7D3C14-8751-FE4B-A147-30AB46D0EB67}" dt="2020-09-10T10:18:15.871" v="3379" actId="164"/>
          <ac:grpSpMkLst>
            <pc:docMk/>
            <pc:sldMk cId="314911796" sldId="286"/>
            <ac:grpSpMk id="17" creationId="{C379FA6B-D321-5346-AC3F-F0AA07CCB760}"/>
          </ac:grpSpMkLst>
        </pc:grpChg>
        <pc:grpChg chg="add mod">
          <ac:chgData name="Emmanuel Ren" userId="757b8aa8dab22915" providerId="LiveId" clId="{DE7D3C14-8751-FE4B-A147-30AB46D0EB67}" dt="2020-09-10T10:18:15.871" v="3379" actId="164"/>
          <ac:grpSpMkLst>
            <pc:docMk/>
            <pc:sldMk cId="314911796" sldId="286"/>
            <ac:grpSpMk id="20" creationId="{15D4AB35-5983-BB43-9350-B9212EBAB5B4}"/>
          </ac:grpSpMkLst>
        </pc:grpChg>
        <pc:grpChg chg="add mod">
          <ac:chgData name="Emmanuel Ren" userId="757b8aa8dab22915" providerId="LiveId" clId="{DE7D3C14-8751-FE4B-A147-30AB46D0EB67}" dt="2020-09-11T16:22:03.707" v="6927" actId="1076"/>
          <ac:grpSpMkLst>
            <pc:docMk/>
            <pc:sldMk cId="314911796" sldId="286"/>
            <ac:grpSpMk id="22" creationId="{7A96193E-6C85-D947-8600-470AF4FF28BE}"/>
          </ac:grpSpMkLst>
        </pc:grpChg>
        <pc:grpChg chg="add mod">
          <ac:chgData name="Emmanuel Ren" userId="757b8aa8dab22915" providerId="LiveId" clId="{DE7D3C14-8751-FE4B-A147-30AB46D0EB67}" dt="2020-09-10T10:18:15.871" v="3379" actId="164"/>
          <ac:grpSpMkLst>
            <pc:docMk/>
            <pc:sldMk cId="314911796" sldId="286"/>
            <ac:grpSpMk id="23" creationId="{3E976A7D-681B-8C4D-B89D-0907137735CA}"/>
          </ac:grpSpMkLst>
        </pc:grpChg>
        <pc:grpChg chg="mod">
          <ac:chgData name="Emmanuel Ren" userId="757b8aa8dab22915" providerId="LiveId" clId="{DE7D3C14-8751-FE4B-A147-30AB46D0EB67}" dt="2020-09-10T15:28:07.558" v="5649"/>
          <ac:grpSpMkLst>
            <pc:docMk/>
            <pc:sldMk cId="314911796" sldId="286"/>
            <ac:grpSpMk id="24" creationId="{74473382-A3E3-834E-B0CA-2DBB8EC3D55B}"/>
          </ac:grpSpMkLst>
        </pc:grpChg>
        <pc:grpChg chg="add del mod">
          <ac:chgData name="Emmanuel Ren" userId="757b8aa8dab22915" providerId="LiveId" clId="{DE7D3C14-8751-FE4B-A147-30AB46D0EB67}" dt="2020-09-10T10:19:19.778" v="3388" actId="21"/>
          <ac:grpSpMkLst>
            <pc:docMk/>
            <pc:sldMk cId="314911796" sldId="286"/>
            <ac:grpSpMk id="26" creationId="{EF777FA6-E029-1D42-A4EF-7736F568FC97}"/>
          </ac:grpSpMkLst>
        </pc:grpChg>
        <pc:graphicFrameChg chg="add del modGraphic">
          <ac:chgData name="Emmanuel Ren" userId="757b8aa8dab22915" providerId="LiveId" clId="{DE7D3C14-8751-FE4B-A147-30AB46D0EB67}" dt="2020-09-10T09:52:46.428" v="3017" actId="478"/>
          <ac:graphicFrameMkLst>
            <pc:docMk/>
            <pc:sldMk cId="314911796" sldId="286"/>
            <ac:graphicFrameMk id="6" creationId="{C7FAF205-A224-A14A-BAB5-2BBE8CF3DE52}"/>
          </ac:graphicFrameMkLst>
        </pc:graphicFrameChg>
        <pc:graphicFrameChg chg="add del mod modGraphic">
          <ac:chgData name="Emmanuel Ren" userId="757b8aa8dab22915" providerId="LiveId" clId="{DE7D3C14-8751-FE4B-A147-30AB46D0EB67}" dt="2020-09-10T09:54:19.747" v="3031" actId="478"/>
          <ac:graphicFrameMkLst>
            <pc:docMk/>
            <pc:sldMk cId="314911796" sldId="286"/>
            <ac:graphicFrameMk id="10" creationId="{EB70DD27-C75C-EF42-AFC9-79DC47670DAA}"/>
          </ac:graphicFrameMkLst>
        </pc:graphicFrameChg>
        <pc:graphicFrameChg chg="add del mod modGraphic">
          <ac:chgData name="Emmanuel Ren" userId="757b8aa8dab22915" providerId="LiveId" clId="{DE7D3C14-8751-FE4B-A147-30AB46D0EB67}" dt="2020-09-10T10:12:01.806" v="3256" actId="478"/>
          <ac:graphicFrameMkLst>
            <pc:docMk/>
            <pc:sldMk cId="314911796" sldId="286"/>
            <ac:graphicFrameMk id="16" creationId="{1A4F0506-B74F-7F4B-BECF-8AD91C8721F8}"/>
          </ac:graphicFrameMkLst>
        </pc:graphicFrameChg>
        <pc:picChg chg="mod">
          <ac:chgData name="Emmanuel Ren" userId="757b8aa8dab22915" providerId="LiveId" clId="{DE7D3C14-8751-FE4B-A147-30AB46D0EB67}" dt="2020-09-10T15:18:00.555" v="5590"/>
          <ac:picMkLst>
            <pc:docMk/>
            <pc:sldMk cId="314911796" sldId="286"/>
            <ac:picMk id="18" creationId="{D1956DDA-04DF-754F-8314-03798C63C3F3}"/>
          </ac:picMkLst>
        </pc:picChg>
        <pc:picChg chg="mod">
          <ac:chgData name="Emmanuel Ren" userId="757b8aa8dab22915" providerId="LiveId" clId="{DE7D3C14-8751-FE4B-A147-30AB46D0EB67}" dt="2020-09-10T15:28:07.558" v="5649"/>
          <ac:picMkLst>
            <pc:docMk/>
            <pc:sldMk cId="314911796" sldId="286"/>
            <ac:picMk id="28" creationId="{2AB25CC4-E0DB-3940-930E-6D5F2C6798A4}"/>
          </ac:picMkLst>
        </pc:picChg>
        <pc:picChg chg="add mod">
          <ac:chgData name="Emmanuel Ren" userId="757b8aa8dab22915" providerId="LiveId" clId="{DE7D3C14-8751-FE4B-A147-30AB46D0EB67}" dt="2020-09-11T16:27:31.754" v="6957" actId="1038"/>
          <ac:picMkLst>
            <pc:docMk/>
            <pc:sldMk cId="314911796" sldId="286"/>
            <ac:picMk id="29" creationId="{04FCC713-C3C2-F040-BAD8-D8060E683A25}"/>
          </ac:picMkLst>
        </pc:picChg>
        <pc:picChg chg="add mod">
          <ac:chgData name="Emmanuel Ren" userId="757b8aa8dab22915" providerId="LiveId" clId="{DE7D3C14-8751-FE4B-A147-30AB46D0EB67}" dt="2020-09-10T20:33:39.696" v="6869" actId="1076"/>
          <ac:picMkLst>
            <pc:docMk/>
            <pc:sldMk cId="314911796" sldId="286"/>
            <ac:picMk id="30" creationId="{7D5AC41C-5196-5B4B-AF31-7A65960D3D5E}"/>
          </ac:picMkLst>
        </pc:picChg>
        <pc:picChg chg="add mod">
          <ac:chgData name="Emmanuel Ren" userId="757b8aa8dab22915" providerId="LiveId" clId="{DE7D3C14-8751-FE4B-A147-30AB46D0EB67}" dt="2020-09-11T16:27:31.754" v="6957" actId="1038"/>
          <ac:picMkLst>
            <pc:docMk/>
            <pc:sldMk cId="314911796" sldId="286"/>
            <ac:picMk id="31" creationId="{88A48B93-2F77-1A45-8D5C-F9AD25B6EC0A}"/>
          </ac:picMkLst>
        </pc:picChg>
        <pc:picChg chg="add mod">
          <ac:chgData name="Emmanuel Ren" userId="757b8aa8dab22915" providerId="LiveId" clId="{DE7D3C14-8751-FE4B-A147-30AB46D0EB67}" dt="2020-09-11T16:27:31.754" v="6957" actId="1038"/>
          <ac:picMkLst>
            <pc:docMk/>
            <pc:sldMk cId="314911796" sldId="286"/>
            <ac:picMk id="32" creationId="{07F7FB75-8858-8442-BADD-6F66F7260FA4}"/>
          </ac:picMkLst>
        </pc:picChg>
        <pc:picChg chg="add mod">
          <ac:chgData name="Emmanuel Ren" userId="757b8aa8dab22915" providerId="LiveId" clId="{DE7D3C14-8751-FE4B-A147-30AB46D0EB67}" dt="2020-09-11T16:27:31.754" v="6957" actId="1038"/>
          <ac:picMkLst>
            <pc:docMk/>
            <pc:sldMk cId="314911796" sldId="286"/>
            <ac:picMk id="33" creationId="{107EBC86-B190-0542-82D7-A03DF284B526}"/>
          </ac:picMkLst>
        </pc:picChg>
        <pc:picChg chg="add mod">
          <ac:chgData name="Emmanuel Ren" userId="757b8aa8dab22915" providerId="LiveId" clId="{DE7D3C14-8751-FE4B-A147-30AB46D0EB67}" dt="2020-09-11T16:27:31.754" v="6957" actId="1038"/>
          <ac:picMkLst>
            <pc:docMk/>
            <pc:sldMk cId="314911796" sldId="286"/>
            <ac:picMk id="34" creationId="{95A2CAD7-D77C-C247-A190-D5C9F38230FD}"/>
          </ac:picMkLst>
        </pc:picChg>
        <pc:picChg chg="add mod">
          <ac:chgData name="Emmanuel Ren" userId="757b8aa8dab22915" providerId="LiveId" clId="{DE7D3C14-8751-FE4B-A147-30AB46D0EB67}" dt="2020-09-10T20:36:27.423" v="6909" actId="12789"/>
          <ac:picMkLst>
            <pc:docMk/>
            <pc:sldMk cId="314911796" sldId="286"/>
            <ac:picMk id="35" creationId="{17361F86-F66F-F04B-9C1B-A7066B6B116B}"/>
          </ac:picMkLst>
        </pc:picChg>
        <pc:picChg chg="add mod">
          <ac:chgData name="Emmanuel Ren" userId="757b8aa8dab22915" providerId="LiveId" clId="{DE7D3C14-8751-FE4B-A147-30AB46D0EB67}" dt="2020-09-11T16:27:31.754" v="6957" actId="1038"/>
          <ac:picMkLst>
            <pc:docMk/>
            <pc:sldMk cId="314911796" sldId="286"/>
            <ac:picMk id="36" creationId="{81431DBE-4DFA-644C-B43B-3DACF49BEE69}"/>
          </ac:picMkLst>
        </pc:picChg>
        <pc:picChg chg="add mod">
          <ac:chgData name="Emmanuel Ren" userId="757b8aa8dab22915" providerId="LiveId" clId="{DE7D3C14-8751-FE4B-A147-30AB46D0EB67}" dt="2020-09-11T16:27:31.754" v="6957" actId="1038"/>
          <ac:picMkLst>
            <pc:docMk/>
            <pc:sldMk cId="314911796" sldId="286"/>
            <ac:picMk id="37" creationId="{F1DD2F2E-47EC-CE42-855F-3F51E852E4AD}"/>
          </ac:picMkLst>
        </pc:picChg>
        <pc:picChg chg="add mod">
          <ac:chgData name="Emmanuel Ren" userId="757b8aa8dab22915" providerId="LiveId" clId="{DE7D3C14-8751-FE4B-A147-30AB46D0EB67}" dt="2020-09-10T20:36:27.423" v="6909" actId="12789"/>
          <ac:picMkLst>
            <pc:docMk/>
            <pc:sldMk cId="314911796" sldId="286"/>
            <ac:picMk id="38" creationId="{EDFB894B-DD6E-8845-BD0F-117102783C1C}"/>
          </ac:picMkLst>
        </pc:picChg>
        <pc:picChg chg="add mod">
          <ac:chgData name="Emmanuel Ren" userId="757b8aa8dab22915" providerId="LiveId" clId="{DE7D3C14-8751-FE4B-A147-30AB46D0EB67}" dt="2020-09-11T16:27:31.754" v="6957" actId="1038"/>
          <ac:picMkLst>
            <pc:docMk/>
            <pc:sldMk cId="314911796" sldId="286"/>
            <ac:picMk id="39" creationId="{7357EFF3-3D9E-8C4F-B88D-63B4F930454A}"/>
          </ac:picMkLst>
        </pc:picChg>
        <pc:picChg chg="add mod">
          <ac:chgData name="Emmanuel Ren" userId="757b8aa8dab22915" providerId="LiveId" clId="{DE7D3C14-8751-FE4B-A147-30AB46D0EB67}" dt="2020-09-10T20:36:27.423" v="6909" actId="12789"/>
          <ac:picMkLst>
            <pc:docMk/>
            <pc:sldMk cId="314911796" sldId="286"/>
            <ac:picMk id="40" creationId="{2200F7A0-2F53-3D43-98FE-7F36399D5CB5}"/>
          </ac:picMkLst>
        </pc:picChg>
        <pc:picChg chg="add mod">
          <ac:chgData name="Emmanuel Ren" userId="757b8aa8dab22915" providerId="LiveId" clId="{DE7D3C14-8751-FE4B-A147-30AB46D0EB67}" dt="2020-09-11T16:27:31.754" v="6957" actId="1038"/>
          <ac:picMkLst>
            <pc:docMk/>
            <pc:sldMk cId="314911796" sldId="286"/>
            <ac:picMk id="41" creationId="{485E0F1D-79BD-3E44-A0A5-C7AD2027A6EC}"/>
          </ac:picMkLst>
        </pc:picChg>
        <pc:picChg chg="add mod">
          <ac:chgData name="Emmanuel Ren" userId="757b8aa8dab22915" providerId="LiveId" clId="{DE7D3C14-8751-FE4B-A147-30AB46D0EB67}" dt="2020-09-11T16:27:31.754" v="6957" actId="1038"/>
          <ac:picMkLst>
            <pc:docMk/>
            <pc:sldMk cId="314911796" sldId="286"/>
            <ac:picMk id="42" creationId="{5F54A234-4CAA-DE48-ACB0-66EFF16553E4}"/>
          </ac:picMkLst>
        </pc:picChg>
        <pc:picChg chg="add mod">
          <ac:chgData name="Emmanuel Ren" userId="757b8aa8dab22915" providerId="LiveId" clId="{DE7D3C14-8751-FE4B-A147-30AB46D0EB67}" dt="2020-09-11T16:27:31.754" v="6957" actId="1038"/>
          <ac:picMkLst>
            <pc:docMk/>
            <pc:sldMk cId="314911796" sldId="286"/>
            <ac:picMk id="43" creationId="{D584E280-3B51-3D47-AC77-4C336572189A}"/>
          </ac:picMkLst>
        </pc:picChg>
        <pc:picChg chg="add mod">
          <ac:chgData name="Emmanuel Ren" userId="757b8aa8dab22915" providerId="LiveId" clId="{DE7D3C14-8751-FE4B-A147-30AB46D0EB67}" dt="2020-09-11T16:27:31.754" v="6957" actId="1038"/>
          <ac:picMkLst>
            <pc:docMk/>
            <pc:sldMk cId="314911796" sldId="286"/>
            <ac:picMk id="44" creationId="{A345D145-C8AD-D348-AB01-37D3272F5E1A}"/>
          </ac:picMkLst>
        </pc:picChg>
        <pc:picChg chg="add mod">
          <ac:chgData name="Emmanuel Ren" userId="757b8aa8dab22915" providerId="LiveId" clId="{DE7D3C14-8751-FE4B-A147-30AB46D0EB67}" dt="2020-09-11T16:27:31.754" v="6957" actId="1038"/>
          <ac:picMkLst>
            <pc:docMk/>
            <pc:sldMk cId="314911796" sldId="286"/>
            <ac:picMk id="45" creationId="{6DB36469-29CC-C144-8C98-B4AF291DD7A6}"/>
          </ac:picMkLst>
        </pc:picChg>
        <pc:picChg chg="add mod">
          <ac:chgData name="Emmanuel Ren" userId="757b8aa8dab22915" providerId="LiveId" clId="{DE7D3C14-8751-FE4B-A147-30AB46D0EB67}" dt="2020-09-11T16:27:31.754" v="6957" actId="1038"/>
          <ac:picMkLst>
            <pc:docMk/>
            <pc:sldMk cId="314911796" sldId="286"/>
            <ac:picMk id="46" creationId="{4A22B463-F7A8-2B4A-A507-C0E95357839B}"/>
          </ac:picMkLst>
        </pc:picChg>
        <pc:picChg chg="add mod">
          <ac:chgData name="Emmanuel Ren" userId="757b8aa8dab22915" providerId="LiveId" clId="{DE7D3C14-8751-FE4B-A147-30AB46D0EB67}" dt="2020-09-11T16:27:31.754" v="6957" actId="1038"/>
          <ac:picMkLst>
            <pc:docMk/>
            <pc:sldMk cId="314911796" sldId="286"/>
            <ac:picMk id="47" creationId="{D7529BA4-B80C-2749-B70E-931D72BD6F05}"/>
          </ac:picMkLst>
        </pc:picChg>
        <pc:picChg chg="add mod">
          <ac:chgData name="Emmanuel Ren" userId="757b8aa8dab22915" providerId="LiveId" clId="{DE7D3C14-8751-FE4B-A147-30AB46D0EB67}" dt="2020-09-10T20:36:27.423" v="6909" actId="12789"/>
          <ac:picMkLst>
            <pc:docMk/>
            <pc:sldMk cId="314911796" sldId="286"/>
            <ac:picMk id="48" creationId="{6B064DA0-64C7-B140-88D2-3C204C7CAC71}"/>
          </ac:picMkLst>
        </pc:picChg>
        <pc:picChg chg="add mod">
          <ac:chgData name="Emmanuel Ren" userId="757b8aa8dab22915" providerId="LiveId" clId="{DE7D3C14-8751-FE4B-A147-30AB46D0EB67}" dt="2020-09-11T16:27:31.754" v="6957" actId="1038"/>
          <ac:picMkLst>
            <pc:docMk/>
            <pc:sldMk cId="314911796" sldId="286"/>
            <ac:picMk id="49" creationId="{47BF31D0-CD07-E142-BC74-D31E4C01B2E9}"/>
          </ac:picMkLst>
        </pc:picChg>
        <pc:picChg chg="add mod">
          <ac:chgData name="Emmanuel Ren" userId="757b8aa8dab22915" providerId="LiveId" clId="{DE7D3C14-8751-FE4B-A147-30AB46D0EB67}" dt="2020-09-10T20:36:27.423" v="6909" actId="12789"/>
          <ac:picMkLst>
            <pc:docMk/>
            <pc:sldMk cId="314911796" sldId="286"/>
            <ac:picMk id="50" creationId="{E50B5792-9863-7346-8967-E957B7C0599E}"/>
          </ac:picMkLst>
        </pc:picChg>
        <pc:picChg chg="add mod">
          <ac:chgData name="Emmanuel Ren" userId="757b8aa8dab22915" providerId="LiveId" clId="{DE7D3C14-8751-FE4B-A147-30AB46D0EB67}" dt="2020-09-11T16:27:31.754" v="6957" actId="1038"/>
          <ac:picMkLst>
            <pc:docMk/>
            <pc:sldMk cId="314911796" sldId="286"/>
            <ac:picMk id="51" creationId="{E777E5E5-D582-7D4C-BA6F-1FEDAF8BA168}"/>
          </ac:picMkLst>
        </pc:picChg>
        <pc:picChg chg="add mod">
          <ac:chgData name="Emmanuel Ren" userId="757b8aa8dab22915" providerId="LiveId" clId="{DE7D3C14-8751-FE4B-A147-30AB46D0EB67}" dt="2020-09-11T16:27:31.754" v="6957" actId="1038"/>
          <ac:picMkLst>
            <pc:docMk/>
            <pc:sldMk cId="314911796" sldId="286"/>
            <ac:picMk id="52" creationId="{DCB14BE7-D454-1A42-80EA-FB63C03888DF}"/>
          </ac:picMkLst>
        </pc:picChg>
        <pc:picChg chg="add mod">
          <ac:chgData name="Emmanuel Ren" userId="757b8aa8dab22915" providerId="LiveId" clId="{DE7D3C14-8751-FE4B-A147-30AB46D0EB67}" dt="2020-09-10T20:36:27.423" v="6909" actId="12789"/>
          <ac:picMkLst>
            <pc:docMk/>
            <pc:sldMk cId="314911796" sldId="286"/>
            <ac:picMk id="53" creationId="{A44521D3-09E3-F84D-9367-562C84517E5B}"/>
          </ac:picMkLst>
        </pc:picChg>
        <pc:cxnChg chg="mod">
          <ac:chgData name="Emmanuel Ren" userId="757b8aa8dab22915" providerId="LiveId" clId="{DE7D3C14-8751-FE4B-A147-30AB46D0EB67}" dt="2020-09-10T15:18:00.555" v="5590"/>
          <ac:cxnSpMkLst>
            <pc:docMk/>
            <pc:sldMk cId="314911796" sldId="286"/>
            <ac:cxnSpMk id="13" creationId="{EDF783F3-39BA-C147-A46A-6123B5D71D8C}"/>
          </ac:cxnSpMkLst>
        </pc:cxnChg>
        <pc:cxnChg chg="mod">
          <ac:chgData name="Emmanuel Ren" userId="757b8aa8dab22915" providerId="LiveId" clId="{DE7D3C14-8751-FE4B-A147-30AB46D0EB67}" dt="2020-09-10T15:28:07.558" v="5649"/>
          <ac:cxnSpMkLst>
            <pc:docMk/>
            <pc:sldMk cId="314911796" sldId="286"/>
            <ac:cxnSpMk id="25" creationId="{0A466E91-233E-E245-9835-ECEA04180C10}"/>
          </ac:cxnSpMkLst>
        </pc:cxnChg>
      </pc:sldChg>
      <pc:sldChg chg="add del">
        <pc:chgData name="Emmanuel Ren" userId="757b8aa8dab22915" providerId="LiveId" clId="{DE7D3C14-8751-FE4B-A147-30AB46D0EB67}" dt="2020-09-10T10:19:17.771" v="3386"/>
        <pc:sldMkLst>
          <pc:docMk/>
          <pc:sldMk cId="1953814516" sldId="287"/>
        </pc:sldMkLst>
      </pc:sldChg>
      <pc:sldChg chg="addSp modSp add del mod modShow">
        <pc:chgData name="Emmanuel Ren" userId="757b8aa8dab22915" providerId="LiveId" clId="{DE7D3C14-8751-FE4B-A147-30AB46D0EB67}" dt="2020-09-10T15:58:55.277" v="5973" actId="2696"/>
        <pc:sldMkLst>
          <pc:docMk/>
          <pc:sldMk cId="3366533195" sldId="287"/>
        </pc:sldMkLst>
        <pc:spChg chg="mod">
          <ac:chgData name="Emmanuel Ren" userId="757b8aa8dab22915" providerId="LiveId" clId="{DE7D3C14-8751-FE4B-A147-30AB46D0EB67}" dt="2020-09-10T10:19:25.790" v="3390"/>
          <ac:spMkLst>
            <pc:docMk/>
            <pc:sldMk cId="3366533195" sldId="287"/>
            <ac:spMk id="7" creationId="{DEC5750C-B0A8-654B-A637-F37782EA7E21}"/>
          </ac:spMkLst>
        </pc:spChg>
        <pc:spChg chg="mod">
          <ac:chgData name="Emmanuel Ren" userId="757b8aa8dab22915" providerId="LiveId" clId="{DE7D3C14-8751-FE4B-A147-30AB46D0EB67}" dt="2020-09-10T10:19:33.180" v="3393" actId="1076"/>
          <ac:spMkLst>
            <pc:docMk/>
            <pc:sldMk cId="3366533195" sldId="287"/>
            <ac:spMk id="8" creationId="{65C24A1B-E834-A94F-8818-A95074C38C62}"/>
          </ac:spMkLst>
        </pc:spChg>
        <pc:spChg chg="mod">
          <ac:chgData name="Emmanuel Ren" userId="757b8aa8dab22915" providerId="LiveId" clId="{DE7D3C14-8751-FE4B-A147-30AB46D0EB67}" dt="2020-09-10T10:19:25.790" v="3390"/>
          <ac:spMkLst>
            <pc:docMk/>
            <pc:sldMk cId="3366533195" sldId="287"/>
            <ac:spMk id="9" creationId="{18D2CBFD-6473-7A4A-B3F0-65261F1BA998}"/>
          </ac:spMkLst>
        </pc:spChg>
        <pc:spChg chg="mod">
          <ac:chgData name="Emmanuel Ren" userId="757b8aa8dab22915" providerId="LiveId" clId="{DE7D3C14-8751-FE4B-A147-30AB46D0EB67}" dt="2020-09-10T10:19:25.790" v="3390"/>
          <ac:spMkLst>
            <pc:docMk/>
            <pc:sldMk cId="3366533195" sldId="287"/>
            <ac:spMk id="10" creationId="{F27E68BF-936A-C349-B7F4-907FA7D62E97}"/>
          </ac:spMkLst>
        </pc:spChg>
        <pc:spChg chg="mod">
          <ac:chgData name="Emmanuel Ren" userId="757b8aa8dab22915" providerId="LiveId" clId="{DE7D3C14-8751-FE4B-A147-30AB46D0EB67}" dt="2020-09-10T10:19:25.790" v="3390"/>
          <ac:spMkLst>
            <pc:docMk/>
            <pc:sldMk cId="3366533195" sldId="287"/>
            <ac:spMk id="11" creationId="{B689903D-08A9-EB49-BCBF-3EE606D54072}"/>
          </ac:spMkLst>
        </pc:spChg>
        <pc:spChg chg="mod">
          <ac:chgData name="Emmanuel Ren" userId="757b8aa8dab22915" providerId="LiveId" clId="{DE7D3C14-8751-FE4B-A147-30AB46D0EB67}" dt="2020-09-10T10:19:25.790" v="3390"/>
          <ac:spMkLst>
            <pc:docMk/>
            <pc:sldMk cId="3366533195" sldId="287"/>
            <ac:spMk id="12" creationId="{829226AF-2D73-8646-996E-7C7B0A46F7ED}"/>
          </ac:spMkLst>
        </pc:spChg>
        <pc:grpChg chg="add mod">
          <ac:chgData name="Emmanuel Ren" userId="757b8aa8dab22915" providerId="LiveId" clId="{DE7D3C14-8751-FE4B-A147-30AB46D0EB67}" dt="2020-09-10T10:19:34.519" v="3394" actId="1076"/>
          <ac:grpSpMkLst>
            <pc:docMk/>
            <pc:sldMk cId="3366533195" sldId="287"/>
            <ac:grpSpMk id="3" creationId="{F29C6C9D-FF81-094E-98D2-7A4F92E43498}"/>
          </ac:grpSpMkLst>
        </pc:grpChg>
        <pc:grpChg chg="mod">
          <ac:chgData name="Emmanuel Ren" userId="757b8aa8dab22915" providerId="LiveId" clId="{DE7D3C14-8751-FE4B-A147-30AB46D0EB67}" dt="2020-09-10T10:19:25.790" v="3390"/>
          <ac:grpSpMkLst>
            <pc:docMk/>
            <pc:sldMk cId="3366533195" sldId="287"/>
            <ac:grpSpMk id="4" creationId="{83505258-9292-D443-9CA8-56887E63927C}"/>
          </ac:grpSpMkLst>
        </pc:grpChg>
        <pc:grpChg chg="mod">
          <ac:chgData name="Emmanuel Ren" userId="757b8aa8dab22915" providerId="LiveId" clId="{DE7D3C14-8751-FE4B-A147-30AB46D0EB67}" dt="2020-09-10T10:19:25.790" v="3390"/>
          <ac:grpSpMkLst>
            <pc:docMk/>
            <pc:sldMk cId="3366533195" sldId="287"/>
            <ac:grpSpMk id="5" creationId="{CA7E87A9-8755-3A45-BDA7-60E09CAB5149}"/>
          </ac:grpSpMkLst>
        </pc:grpChg>
        <pc:grpChg chg="mod">
          <ac:chgData name="Emmanuel Ren" userId="757b8aa8dab22915" providerId="LiveId" clId="{DE7D3C14-8751-FE4B-A147-30AB46D0EB67}" dt="2020-09-10T10:19:25.790" v="3390"/>
          <ac:grpSpMkLst>
            <pc:docMk/>
            <pc:sldMk cId="3366533195" sldId="287"/>
            <ac:grpSpMk id="6" creationId="{C2BC3921-785A-4D4C-8A23-E543E4330B1E}"/>
          </ac:grpSpMkLst>
        </pc:grpChg>
      </pc:sldChg>
      <pc:sldChg chg="addSp delSp modSp mod delAnim modAnim">
        <pc:chgData name="Emmanuel Ren" userId="757b8aa8dab22915" providerId="LiveId" clId="{DE7D3C14-8751-FE4B-A147-30AB46D0EB67}" dt="2020-09-12T16:47:53.626" v="7032"/>
        <pc:sldMkLst>
          <pc:docMk/>
          <pc:sldMk cId="757236514" sldId="288"/>
        </pc:sldMkLst>
        <pc:spChg chg="mod">
          <ac:chgData name="Emmanuel Ren" userId="757b8aa8dab22915" providerId="LiveId" clId="{DE7D3C14-8751-FE4B-A147-30AB46D0EB67}" dt="2020-09-10T20:32:54.604" v="6865" actId="20577"/>
          <ac:spMkLst>
            <pc:docMk/>
            <pc:sldMk cId="757236514" sldId="288"/>
            <ac:spMk id="13" creationId="{10714657-9324-9149-9804-57C771B9DC98}"/>
          </ac:spMkLst>
        </pc:spChg>
        <pc:spChg chg="mod">
          <ac:chgData name="Emmanuel Ren" userId="757b8aa8dab22915" providerId="LiveId" clId="{DE7D3C14-8751-FE4B-A147-30AB46D0EB67}" dt="2020-09-10T15:28:29.123" v="5651"/>
          <ac:spMkLst>
            <pc:docMk/>
            <pc:sldMk cId="757236514" sldId="288"/>
            <ac:spMk id="16" creationId="{55D32AD7-71D5-DE4B-B31E-DC53466E71BD}"/>
          </ac:spMkLst>
        </pc:spChg>
        <pc:spChg chg="mod">
          <ac:chgData name="Emmanuel Ren" userId="757b8aa8dab22915" providerId="LiveId" clId="{DE7D3C14-8751-FE4B-A147-30AB46D0EB67}" dt="2020-09-10T15:28:29.123" v="5651"/>
          <ac:spMkLst>
            <pc:docMk/>
            <pc:sldMk cId="757236514" sldId="288"/>
            <ac:spMk id="17" creationId="{74134C81-F78C-5349-9CFF-7CE84608498A}"/>
          </ac:spMkLst>
        </pc:spChg>
        <pc:spChg chg="del">
          <ac:chgData name="Emmanuel Ren" userId="757b8aa8dab22915" providerId="LiveId" clId="{DE7D3C14-8751-FE4B-A147-30AB46D0EB67}" dt="2020-09-10T16:41:48.721" v="6361" actId="478"/>
          <ac:spMkLst>
            <pc:docMk/>
            <pc:sldMk cId="757236514" sldId="288"/>
            <ac:spMk id="19" creationId="{FA41377F-1866-9144-94CF-436240E06A2B}"/>
          </ac:spMkLst>
        </pc:spChg>
        <pc:spChg chg="mod">
          <ac:chgData name="Emmanuel Ren" userId="757b8aa8dab22915" providerId="LiveId" clId="{DE7D3C14-8751-FE4B-A147-30AB46D0EB67}" dt="2020-09-10T20:24:07.827" v="6802" actId="404"/>
          <ac:spMkLst>
            <pc:docMk/>
            <pc:sldMk cId="757236514" sldId="288"/>
            <ac:spMk id="20" creationId="{8C8D9B71-BB1A-BD44-A55B-D603E401384E}"/>
          </ac:spMkLst>
        </pc:spChg>
        <pc:spChg chg="del">
          <ac:chgData name="Emmanuel Ren" userId="757b8aa8dab22915" providerId="LiveId" clId="{DE7D3C14-8751-FE4B-A147-30AB46D0EB67}" dt="2020-09-10T16:41:38.867" v="6359" actId="478"/>
          <ac:spMkLst>
            <pc:docMk/>
            <pc:sldMk cId="757236514" sldId="288"/>
            <ac:spMk id="21" creationId="{5CBDE3D8-ED16-874F-82C5-0A4378FD85C0}"/>
          </ac:spMkLst>
        </pc:spChg>
        <pc:spChg chg="mod">
          <ac:chgData name="Emmanuel Ren" userId="757b8aa8dab22915" providerId="LiveId" clId="{DE7D3C14-8751-FE4B-A147-30AB46D0EB67}" dt="2020-09-10T20:30:48.039" v="6838" actId="207"/>
          <ac:spMkLst>
            <pc:docMk/>
            <pc:sldMk cId="757236514" sldId="288"/>
            <ac:spMk id="34" creationId="{6143B62F-EA70-5949-9DE5-AE99AF6D9F40}"/>
          </ac:spMkLst>
        </pc:spChg>
        <pc:spChg chg="mod">
          <ac:chgData name="Emmanuel Ren" userId="757b8aa8dab22915" providerId="LiveId" clId="{DE7D3C14-8751-FE4B-A147-30AB46D0EB67}" dt="2020-09-10T20:05:07.907" v="6443" actId="20577"/>
          <ac:spMkLst>
            <pc:docMk/>
            <pc:sldMk cId="757236514" sldId="288"/>
            <ac:spMk id="52" creationId="{4965C73E-51CE-354C-B116-2656202D34C1}"/>
          </ac:spMkLst>
        </pc:spChg>
        <pc:spChg chg="mod">
          <ac:chgData name="Emmanuel Ren" userId="757b8aa8dab22915" providerId="LiveId" clId="{DE7D3C14-8751-FE4B-A147-30AB46D0EB67}" dt="2020-09-10T16:35:34.467" v="6337" actId="1076"/>
          <ac:spMkLst>
            <pc:docMk/>
            <pc:sldMk cId="757236514" sldId="288"/>
            <ac:spMk id="53" creationId="{BC843CEE-5035-274E-BDC6-F128F276258D}"/>
          </ac:spMkLst>
        </pc:spChg>
        <pc:spChg chg="mod">
          <ac:chgData name="Emmanuel Ren" userId="757b8aa8dab22915" providerId="LiveId" clId="{DE7D3C14-8751-FE4B-A147-30AB46D0EB67}" dt="2020-09-10T16:35:41.851" v="6338" actId="1076"/>
          <ac:spMkLst>
            <pc:docMk/>
            <pc:sldMk cId="757236514" sldId="288"/>
            <ac:spMk id="55" creationId="{898C6E30-2176-4C4E-9830-4BE5FC2B7227}"/>
          </ac:spMkLst>
        </pc:spChg>
        <pc:spChg chg="mod">
          <ac:chgData name="Emmanuel Ren" userId="757b8aa8dab22915" providerId="LiveId" clId="{DE7D3C14-8751-FE4B-A147-30AB46D0EB67}" dt="2020-09-10T16:36:17.352" v="6345" actId="1037"/>
          <ac:spMkLst>
            <pc:docMk/>
            <pc:sldMk cId="757236514" sldId="288"/>
            <ac:spMk id="56" creationId="{41E3E4EC-23DA-1144-8DDA-26ED5775057B}"/>
          </ac:spMkLst>
        </pc:spChg>
        <pc:spChg chg="add mod">
          <ac:chgData name="Emmanuel Ren" userId="757b8aa8dab22915" providerId="LiveId" clId="{DE7D3C14-8751-FE4B-A147-30AB46D0EB67}" dt="2020-09-10T16:41:39.544" v="6360"/>
          <ac:spMkLst>
            <pc:docMk/>
            <pc:sldMk cId="757236514" sldId="288"/>
            <ac:spMk id="58" creationId="{98B56F6E-FC07-4948-85B7-F78A337F0E10}"/>
          </ac:spMkLst>
        </pc:spChg>
        <pc:spChg chg="mod">
          <ac:chgData name="Emmanuel Ren" userId="757b8aa8dab22915" providerId="LiveId" clId="{DE7D3C14-8751-FE4B-A147-30AB46D0EB67}" dt="2020-09-10T16:35:53.651" v="6340" actId="1076"/>
          <ac:spMkLst>
            <pc:docMk/>
            <pc:sldMk cId="757236514" sldId="288"/>
            <ac:spMk id="60" creationId="{87BAD49F-533F-FC48-A3E9-6473ECCC782C}"/>
          </ac:spMkLst>
        </pc:spChg>
        <pc:spChg chg="mod">
          <ac:chgData name="Emmanuel Ren" userId="757b8aa8dab22915" providerId="LiveId" clId="{DE7D3C14-8751-FE4B-A147-30AB46D0EB67}" dt="2020-09-10T16:35:56.451" v="6341" actId="1076"/>
          <ac:spMkLst>
            <pc:docMk/>
            <pc:sldMk cId="757236514" sldId="288"/>
            <ac:spMk id="61" creationId="{83F4FD79-5044-F146-B433-0801B42CE8E7}"/>
          </ac:spMkLst>
        </pc:spChg>
        <pc:spChg chg="mod">
          <ac:chgData name="Emmanuel Ren" userId="757b8aa8dab22915" providerId="LiveId" clId="{DE7D3C14-8751-FE4B-A147-30AB46D0EB67}" dt="2020-09-10T16:36:45.757" v="6352" actId="1076"/>
          <ac:spMkLst>
            <pc:docMk/>
            <pc:sldMk cId="757236514" sldId="288"/>
            <ac:spMk id="66" creationId="{691AF833-3A47-A34D-9EA4-DAB17A3BE5F7}"/>
          </ac:spMkLst>
        </pc:spChg>
        <pc:spChg chg="mod">
          <ac:chgData name="Emmanuel Ren" userId="757b8aa8dab22915" providerId="LiveId" clId="{DE7D3C14-8751-FE4B-A147-30AB46D0EB67}" dt="2020-09-10T16:36:02.801" v="6343" actId="1076"/>
          <ac:spMkLst>
            <pc:docMk/>
            <pc:sldMk cId="757236514" sldId="288"/>
            <ac:spMk id="69" creationId="{75A8D06A-EB4E-B242-8E0C-89E7AEAC7439}"/>
          </ac:spMkLst>
        </pc:spChg>
        <pc:spChg chg="del mod">
          <ac:chgData name="Emmanuel Ren" userId="757b8aa8dab22915" providerId="LiveId" clId="{DE7D3C14-8751-FE4B-A147-30AB46D0EB67}" dt="2020-09-10T16:40:32.259" v="6357" actId="478"/>
          <ac:spMkLst>
            <pc:docMk/>
            <pc:sldMk cId="757236514" sldId="288"/>
            <ac:spMk id="71" creationId="{D83DD677-9856-DB49-8E57-8F2DC6369FCC}"/>
          </ac:spMkLst>
        </pc:spChg>
        <pc:grpChg chg="add mod">
          <ac:chgData name="Emmanuel Ren" userId="757b8aa8dab22915" providerId="LiveId" clId="{DE7D3C14-8751-FE4B-A147-30AB46D0EB67}" dt="2020-09-10T15:28:29.123" v="5651"/>
          <ac:grpSpMkLst>
            <pc:docMk/>
            <pc:sldMk cId="757236514" sldId="288"/>
            <ac:grpSpMk id="12" creationId="{6BEE714B-6461-1245-8C68-A09C90AA204C}"/>
          </ac:grpSpMkLst>
        </pc:grpChg>
        <pc:grpChg chg="mod">
          <ac:chgData name="Emmanuel Ren" userId="757b8aa8dab22915" providerId="LiveId" clId="{DE7D3C14-8751-FE4B-A147-30AB46D0EB67}" dt="2020-09-10T15:28:29.123" v="5651"/>
          <ac:grpSpMkLst>
            <pc:docMk/>
            <pc:sldMk cId="757236514" sldId="288"/>
            <ac:grpSpMk id="14" creationId="{FA71EC62-756F-0C4B-8FAE-822A2CD5F3BF}"/>
          </ac:grpSpMkLst>
        </pc:grpChg>
        <pc:grpChg chg="del">
          <ac:chgData name="Emmanuel Ren" userId="757b8aa8dab22915" providerId="LiveId" clId="{DE7D3C14-8751-FE4B-A147-30AB46D0EB67}" dt="2020-09-10T15:28:28.408" v="5650" actId="478"/>
          <ac:grpSpMkLst>
            <pc:docMk/>
            <pc:sldMk cId="757236514" sldId="288"/>
            <ac:grpSpMk id="24" creationId="{2D0E7FF5-13E0-6144-BE65-B20A0FD300BB}"/>
          </ac:grpSpMkLst>
        </pc:grpChg>
        <pc:picChg chg="mod">
          <ac:chgData name="Emmanuel Ren" userId="757b8aa8dab22915" providerId="LiveId" clId="{DE7D3C14-8751-FE4B-A147-30AB46D0EB67}" dt="2020-09-10T15:28:29.123" v="5651"/>
          <ac:picMkLst>
            <pc:docMk/>
            <pc:sldMk cId="757236514" sldId="288"/>
            <ac:picMk id="18" creationId="{DD3F592A-72A2-464C-A063-1E6C75CE1581}"/>
          </ac:picMkLst>
        </pc:picChg>
        <pc:picChg chg="mod">
          <ac:chgData name="Emmanuel Ren" userId="757b8aa8dab22915" providerId="LiveId" clId="{DE7D3C14-8751-FE4B-A147-30AB46D0EB67}" dt="2020-09-10T16:36:29.202" v="6347" actId="1076"/>
          <ac:picMkLst>
            <pc:docMk/>
            <pc:sldMk cId="757236514" sldId="288"/>
            <ac:picMk id="59" creationId="{365D5B65-7102-564D-89A9-A54B2FD3005C}"/>
          </ac:picMkLst>
        </pc:picChg>
        <pc:picChg chg="mod">
          <ac:chgData name="Emmanuel Ren" userId="757b8aa8dab22915" providerId="LiveId" clId="{DE7D3C14-8751-FE4B-A147-30AB46D0EB67}" dt="2020-09-10T16:36:33.402" v="6348" actId="1076"/>
          <ac:picMkLst>
            <pc:docMk/>
            <pc:sldMk cId="757236514" sldId="288"/>
            <ac:picMk id="63" creationId="{410E16B7-DB6D-7F44-8652-B752E3E625AA}"/>
          </ac:picMkLst>
        </pc:picChg>
        <pc:picChg chg="mod">
          <ac:chgData name="Emmanuel Ren" userId="757b8aa8dab22915" providerId="LiveId" clId="{DE7D3C14-8751-FE4B-A147-30AB46D0EB67}" dt="2020-09-10T16:36:36.202" v="6349" actId="1076"/>
          <ac:picMkLst>
            <pc:docMk/>
            <pc:sldMk cId="757236514" sldId="288"/>
            <ac:picMk id="65" creationId="{431BF0D6-2232-D44B-BFF3-CD83922F693B}"/>
          </ac:picMkLst>
        </pc:picChg>
        <pc:picChg chg="mod">
          <ac:chgData name="Emmanuel Ren" userId="757b8aa8dab22915" providerId="LiveId" clId="{DE7D3C14-8751-FE4B-A147-30AB46D0EB67}" dt="2020-09-10T16:36:25.552" v="6346" actId="1076"/>
          <ac:picMkLst>
            <pc:docMk/>
            <pc:sldMk cId="757236514" sldId="288"/>
            <ac:picMk id="68" creationId="{DC216CB6-9CE1-4542-8F50-F04B10500D5F}"/>
          </ac:picMkLst>
        </pc:picChg>
        <pc:cxnChg chg="mod">
          <ac:chgData name="Emmanuel Ren" userId="757b8aa8dab22915" providerId="LiveId" clId="{DE7D3C14-8751-FE4B-A147-30AB46D0EB67}" dt="2020-09-10T15:28:29.123" v="5651"/>
          <ac:cxnSpMkLst>
            <pc:docMk/>
            <pc:sldMk cId="757236514" sldId="288"/>
            <ac:cxnSpMk id="15" creationId="{7CF9058E-DFB7-D346-8D84-D1C7BD572D8E}"/>
          </ac:cxnSpMkLst>
        </pc:cxnChg>
      </pc:sldChg>
      <pc:sldChg chg="add del">
        <pc:chgData name="Emmanuel Ren" userId="757b8aa8dab22915" providerId="LiveId" clId="{DE7D3C14-8751-FE4B-A147-30AB46D0EB67}" dt="2020-09-10T12:25:24.728" v="4356" actId="2696"/>
        <pc:sldMkLst>
          <pc:docMk/>
          <pc:sldMk cId="3211653475" sldId="288"/>
        </pc:sldMkLst>
      </pc:sldChg>
      <pc:sldMasterChg chg="addSp modSp mod modSldLayout">
        <pc:chgData name="Emmanuel Ren" userId="757b8aa8dab22915" providerId="LiveId" clId="{DE7D3C14-8751-FE4B-A147-30AB46D0EB67}" dt="2020-09-10T20:24:25.281" v="6803" actId="404"/>
        <pc:sldMasterMkLst>
          <pc:docMk/>
          <pc:sldMasterMk cId="1317875604" sldId="2147483684"/>
        </pc:sldMasterMkLst>
        <pc:spChg chg="mod">
          <ac:chgData name="Emmanuel Ren" userId="757b8aa8dab22915" providerId="LiveId" clId="{DE7D3C14-8751-FE4B-A147-30AB46D0EB67}" dt="2020-09-10T09:40:24.720" v="2658" actId="207"/>
          <ac:spMkLst>
            <pc:docMk/>
            <pc:sldMasterMk cId="1317875604" sldId="2147483684"/>
            <ac:spMk id="2" creationId="{00000000-0000-0000-0000-000000000000}"/>
          </ac:spMkLst>
        </pc:spChg>
        <pc:spChg chg="mod">
          <ac:chgData name="Emmanuel Ren" userId="757b8aa8dab22915" providerId="LiveId" clId="{DE7D3C14-8751-FE4B-A147-30AB46D0EB67}" dt="2020-09-10T09:40:24.720" v="2658" actId="207"/>
          <ac:spMkLst>
            <pc:docMk/>
            <pc:sldMasterMk cId="1317875604" sldId="2147483684"/>
            <ac:spMk id="3" creationId="{00000000-0000-0000-0000-000000000000}"/>
          </ac:spMkLst>
        </pc:spChg>
        <pc:spChg chg="mod">
          <ac:chgData name="Emmanuel Ren" userId="757b8aa8dab22915" providerId="LiveId" clId="{DE7D3C14-8751-FE4B-A147-30AB46D0EB67}" dt="2020-09-10T09:40:24.720" v="2658" actId="207"/>
          <ac:spMkLst>
            <pc:docMk/>
            <pc:sldMasterMk cId="1317875604" sldId="2147483684"/>
            <ac:spMk id="4" creationId="{00000000-0000-0000-0000-000000000000}"/>
          </ac:spMkLst>
        </pc:spChg>
        <pc:spChg chg="mod">
          <ac:chgData name="Emmanuel Ren" userId="757b8aa8dab22915" providerId="LiveId" clId="{DE7D3C14-8751-FE4B-A147-30AB46D0EB67}" dt="2020-09-10T09:40:24.720" v="2658" actId="207"/>
          <ac:spMkLst>
            <pc:docMk/>
            <pc:sldMasterMk cId="1317875604" sldId="2147483684"/>
            <ac:spMk id="5" creationId="{00000000-0000-0000-0000-000000000000}"/>
          </ac:spMkLst>
        </pc:spChg>
        <pc:spChg chg="mod">
          <ac:chgData name="Emmanuel Ren" userId="757b8aa8dab22915" providerId="LiveId" clId="{DE7D3C14-8751-FE4B-A147-30AB46D0EB67}" dt="2020-09-10T09:40:24.720" v="2658" actId="207"/>
          <ac:spMkLst>
            <pc:docMk/>
            <pc:sldMasterMk cId="1317875604" sldId="2147483684"/>
            <ac:spMk id="6" creationId="{00000000-0000-0000-0000-000000000000}"/>
          </ac:spMkLst>
        </pc:spChg>
        <pc:spChg chg="mod">
          <ac:chgData name="Emmanuel Ren" userId="757b8aa8dab22915" providerId="LiveId" clId="{DE7D3C14-8751-FE4B-A147-30AB46D0EB67}" dt="2020-09-10T09:40:24.720" v="2658" actId="207"/>
          <ac:spMkLst>
            <pc:docMk/>
            <pc:sldMasterMk cId="1317875604" sldId="2147483684"/>
            <ac:spMk id="7" creationId="{522A8A2E-0B37-4147-A38E-605B76CE0B5C}"/>
          </ac:spMkLst>
        </pc:spChg>
        <pc:spChg chg="mod">
          <ac:chgData name="Emmanuel Ren" userId="757b8aa8dab22915" providerId="LiveId" clId="{DE7D3C14-8751-FE4B-A147-30AB46D0EB67}" dt="2020-09-10T09:40:24.720" v="2658" actId="207"/>
          <ac:spMkLst>
            <pc:docMk/>
            <pc:sldMasterMk cId="1317875604" sldId="2147483684"/>
            <ac:spMk id="8" creationId="{32825A6D-DC60-984A-8D66-E919BEF6FD7E}"/>
          </ac:spMkLst>
        </pc:spChg>
        <pc:spChg chg="mod">
          <ac:chgData name="Emmanuel Ren" userId="757b8aa8dab22915" providerId="LiveId" clId="{DE7D3C14-8751-FE4B-A147-30AB46D0EB67}" dt="2020-09-10T13:39:28.020" v="4487" actId="1076"/>
          <ac:spMkLst>
            <pc:docMk/>
            <pc:sldMasterMk cId="1317875604" sldId="2147483684"/>
            <ac:spMk id="9" creationId="{DDC612FD-5534-4D4C-A676-028003193203}"/>
          </ac:spMkLst>
        </pc:spChg>
        <pc:spChg chg="mod">
          <ac:chgData name="Emmanuel Ren" userId="757b8aa8dab22915" providerId="LiveId" clId="{DE7D3C14-8751-FE4B-A147-30AB46D0EB67}" dt="2020-09-10T13:39:45.337" v="4490" actId="1076"/>
          <ac:spMkLst>
            <pc:docMk/>
            <pc:sldMasterMk cId="1317875604" sldId="2147483684"/>
            <ac:spMk id="10" creationId="{B5425A85-F230-C04E-B4EC-EBA311EE4C98}"/>
          </ac:spMkLst>
        </pc:spChg>
        <pc:spChg chg="add mod">
          <ac:chgData name="Emmanuel Ren" userId="757b8aa8dab22915" providerId="LiveId" clId="{DE7D3C14-8751-FE4B-A147-30AB46D0EB67}" dt="2020-09-10T09:40:24.720" v="2658" actId="207"/>
          <ac:spMkLst>
            <pc:docMk/>
            <pc:sldMasterMk cId="1317875604" sldId="2147483684"/>
            <ac:spMk id="11" creationId="{90CDA75F-206F-084C-9B11-41E230C8D5AE}"/>
          </ac:spMkLst>
        </pc:spChg>
        <pc:sldLayoutChg chg="addSp delSp modSp mod">
          <pc:chgData name="Emmanuel Ren" userId="757b8aa8dab22915" providerId="LiveId" clId="{DE7D3C14-8751-FE4B-A147-30AB46D0EB67}" dt="2020-09-10T20:24:25.281" v="6803" actId="404"/>
          <pc:sldLayoutMkLst>
            <pc:docMk/>
            <pc:sldMasterMk cId="1317875604" sldId="2147483684"/>
            <pc:sldLayoutMk cId="2607175361" sldId="2147483686"/>
          </pc:sldLayoutMkLst>
          <pc:spChg chg="mod">
            <ac:chgData name="Emmanuel Ren" userId="757b8aa8dab22915" providerId="LiveId" clId="{DE7D3C14-8751-FE4B-A147-30AB46D0EB67}" dt="2020-09-10T20:24:25.281" v="6803" actId="404"/>
            <ac:spMkLst>
              <pc:docMk/>
              <pc:sldMasterMk cId="1317875604" sldId="2147483684"/>
              <pc:sldLayoutMk cId="2607175361" sldId="2147483686"/>
              <ac:spMk id="2" creationId="{00000000-0000-0000-0000-000000000000}"/>
            </ac:spMkLst>
          </pc:spChg>
          <pc:spChg chg="mod">
            <ac:chgData name="Emmanuel Ren" userId="757b8aa8dab22915" providerId="LiveId" clId="{DE7D3C14-8751-FE4B-A147-30AB46D0EB67}" dt="2020-09-10T09:39:33.772" v="2651" actId="14100"/>
            <ac:spMkLst>
              <pc:docMk/>
              <pc:sldMasterMk cId="1317875604" sldId="2147483684"/>
              <pc:sldLayoutMk cId="2607175361" sldId="2147483686"/>
              <ac:spMk id="3" creationId="{00000000-0000-0000-0000-000000000000}"/>
            </ac:spMkLst>
          </pc:spChg>
          <pc:spChg chg="add del mod">
            <ac:chgData name="Emmanuel Ren" userId="757b8aa8dab22915" providerId="LiveId" clId="{DE7D3C14-8751-FE4B-A147-30AB46D0EB67}" dt="2020-09-10T09:30:48.813" v="2462"/>
            <ac:spMkLst>
              <pc:docMk/>
              <pc:sldMasterMk cId="1317875604" sldId="2147483684"/>
              <pc:sldLayoutMk cId="2607175361" sldId="2147483686"/>
              <ac:spMk id="7" creationId="{91D48999-5E93-CC48-A922-0D51A05F5E8F}"/>
            </ac:spMkLst>
          </pc:spChg>
        </pc:sldLayoutChg>
        <pc:sldLayoutChg chg="modSp mod">
          <pc:chgData name="Emmanuel Ren" userId="757b8aa8dab22915" providerId="LiveId" clId="{DE7D3C14-8751-FE4B-A147-30AB46D0EB67}" dt="2020-09-10T09:39:20.187" v="2645" actId="14100"/>
          <pc:sldLayoutMkLst>
            <pc:docMk/>
            <pc:sldMasterMk cId="1317875604" sldId="2147483684"/>
            <pc:sldLayoutMk cId="3805100039" sldId="2147483688"/>
          </pc:sldLayoutMkLst>
          <pc:spChg chg="mod">
            <ac:chgData name="Emmanuel Ren" userId="757b8aa8dab22915" providerId="LiveId" clId="{DE7D3C14-8751-FE4B-A147-30AB46D0EB67}" dt="2020-09-10T09:39:15.288" v="2644" actId="14100"/>
            <ac:spMkLst>
              <pc:docMk/>
              <pc:sldMasterMk cId="1317875604" sldId="2147483684"/>
              <pc:sldLayoutMk cId="3805100039" sldId="2147483688"/>
              <ac:spMk id="2" creationId="{00000000-0000-0000-0000-000000000000}"/>
            </ac:spMkLst>
          </pc:spChg>
          <pc:spChg chg="mod">
            <ac:chgData name="Emmanuel Ren" userId="757b8aa8dab22915" providerId="LiveId" clId="{DE7D3C14-8751-FE4B-A147-30AB46D0EB67}" dt="2020-09-10T09:39:20.187" v="2645" actId="14100"/>
            <ac:spMkLst>
              <pc:docMk/>
              <pc:sldMasterMk cId="1317875604" sldId="2147483684"/>
              <pc:sldLayoutMk cId="3805100039" sldId="2147483688"/>
              <ac:spMk id="3" creationId="{00000000-0000-0000-0000-000000000000}"/>
            </ac:spMkLst>
          </pc:spChg>
          <pc:spChg chg="mod">
            <ac:chgData name="Emmanuel Ren" userId="757b8aa8dab22915" providerId="LiveId" clId="{DE7D3C14-8751-FE4B-A147-30AB46D0EB67}" dt="2020-09-10T09:39:20.187" v="2645" actId="14100"/>
            <ac:spMkLst>
              <pc:docMk/>
              <pc:sldMasterMk cId="1317875604" sldId="2147483684"/>
              <pc:sldLayoutMk cId="3805100039" sldId="2147483688"/>
              <ac:spMk id="4" creationId="{00000000-0000-0000-0000-000000000000}"/>
            </ac:spMkLst>
          </pc:spChg>
        </pc:sldLayoutChg>
        <pc:sldLayoutChg chg="modSp mod">
          <pc:chgData name="Emmanuel Ren" userId="757b8aa8dab22915" providerId="LiveId" clId="{DE7D3C14-8751-FE4B-A147-30AB46D0EB67}" dt="2020-09-10T09:39:01.474" v="2639" actId="14100"/>
          <pc:sldLayoutMkLst>
            <pc:docMk/>
            <pc:sldMasterMk cId="1317875604" sldId="2147483684"/>
            <pc:sldLayoutMk cId="2445991896" sldId="2147483689"/>
          </pc:sldLayoutMkLst>
          <pc:spChg chg="mod">
            <ac:chgData name="Emmanuel Ren" userId="757b8aa8dab22915" providerId="LiveId" clId="{DE7D3C14-8751-FE4B-A147-30AB46D0EB67}" dt="2020-09-10T09:38:36.759" v="2634" actId="14100"/>
            <ac:spMkLst>
              <pc:docMk/>
              <pc:sldMasterMk cId="1317875604" sldId="2147483684"/>
              <pc:sldLayoutMk cId="2445991896" sldId="2147483689"/>
              <ac:spMk id="2" creationId="{00000000-0000-0000-0000-000000000000}"/>
            </ac:spMkLst>
          </pc:spChg>
          <pc:spChg chg="mod">
            <ac:chgData name="Emmanuel Ren" userId="757b8aa8dab22915" providerId="LiveId" clId="{DE7D3C14-8751-FE4B-A147-30AB46D0EB67}" dt="2020-09-10T09:38:56.716" v="2638" actId="14100"/>
            <ac:spMkLst>
              <pc:docMk/>
              <pc:sldMasterMk cId="1317875604" sldId="2147483684"/>
              <pc:sldLayoutMk cId="2445991896" sldId="2147483689"/>
              <ac:spMk id="3" creationId="{00000000-0000-0000-0000-000000000000}"/>
            </ac:spMkLst>
          </pc:spChg>
          <pc:spChg chg="mod">
            <ac:chgData name="Emmanuel Ren" userId="757b8aa8dab22915" providerId="LiveId" clId="{DE7D3C14-8751-FE4B-A147-30AB46D0EB67}" dt="2020-09-10T09:39:01.474" v="2639" actId="14100"/>
            <ac:spMkLst>
              <pc:docMk/>
              <pc:sldMasterMk cId="1317875604" sldId="2147483684"/>
              <pc:sldLayoutMk cId="2445991896" sldId="2147483689"/>
              <ac:spMk id="4" creationId="{00000000-0000-0000-0000-000000000000}"/>
            </ac:spMkLst>
          </pc:spChg>
          <pc:spChg chg="mod">
            <ac:chgData name="Emmanuel Ren" userId="757b8aa8dab22915" providerId="LiveId" clId="{DE7D3C14-8751-FE4B-A147-30AB46D0EB67}" dt="2020-09-10T09:38:56.716" v="2638" actId="14100"/>
            <ac:spMkLst>
              <pc:docMk/>
              <pc:sldMasterMk cId="1317875604" sldId="2147483684"/>
              <pc:sldLayoutMk cId="2445991896" sldId="2147483689"/>
              <ac:spMk id="5" creationId="{00000000-0000-0000-0000-000000000000}"/>
            </ac:spMkLst>
          </pc:spChg>
          <pc:spChg chg="mod">
            <ac:chgData name="Emmanuel Ren" userId="757b8aa8dab22915" providerId="LiveId" clId="{DE7D3C14-8751-FE4B-A147-30AB46D0EB67}" dt="2020-09-10T09:39:01.474" v="2639" actId="14100"/>
            <ac:spMkLst>
              <pc:docMk/>
              <pc:sldMasterMk cId="1317875604" sldId="2147483684"/>
              <pc:sldLayoutMk cId="2445991896" sldId="2147483689"/>
              <ac:spMk id="6" creationId="{00000000-0000-0000-0000-000000000000}"/>
            </ac:spMkLst>
          </pc:spChg>
        </pc:sldLayoutChg>
        <pc:sldLayoutChg chg="modSp mod">
          <pc:chgData name="Emmanuel Ren" userId="757b8aa8dab22915" providerId="LiveId" clId="{DE7D3C14-8751-FE4B-A147-30AB46D0EB67}" dt="2020-09-10T09:38:18.454" v="2630" actId="14100"/>
          <pc:sldLayoutMkLst>
            <pc:docMk/>
            <pc:sldMasterMk cId="1317875604" sldId="2147483684"/>
            <pc:sldLayoutMk cId="3317591877" sldId="2147483690"/>
          </pc:sldLayoutMkLst>
          <pc:spChg chg="mod">
            <ac:chgData name="Emmanuel Ren" userId="757b8aa8dab22915" providerId="LiveId" clId="{DE7D3C14-8751-FE4B-A147-30AB46D0EB67}" dt="2020-09-10T09:38:18.454" v="2630" actId="14100"/>
            <ac:spMkLst>
              <pc:docMk/>
              <pc:sldMasterMk cId="1317875604" sldId="2147483684"/>
              <pc:sldLayoutMk cId="3317591877" sldId="2147483690"/>
              <ac:spMk id="2" creationId="{00000000-0000-0000-0000-000000000000}"/>
            </ac:spMkLst>
          </pc:spChg>
        </pc:sldLayoutChg>
      </pc:sldMasterChg>
    </pc:docChg>
  </pc:docChgLst>
  <pc:docChgLst>
    <pc:chgData name="dabeenoh.kim@gmail.com" userId="a84c0306fb3df25d" providerId="LiveId" clId="{C5882574-5FF1-5348-98C5-24294523C01A}"/>
    <pc:docChg chg="modSld">
      <pc:chgData name="dabeenoh.kim@gmail.com" userId="a84c0306fb3df25d" providerId="LiveId" clId="{C5882574-5FF1-5348-98C5-24294523C01A}" dt="2020-09-14T11:14:04.501" v="58" actId="20577"/>
      <pc:docMkLst>
        <pc:docMk/>
      </pc:docMkLst>
      <pc:sldChg chg="modSp mod">
        <pc:chgData name="dabeenoh.kim@gmail.com" userId="a84c0306fb3df25d" providerId="LiveId" clId="{C5882574-5FF1-5348-98C5-24294523C01A}" dt="2020-09-14T11:14:04.501" v="58" actId="20577"/>
        <pc:sldMkLst>
          <pc:docMk/>
          <pc:sldMk cId="569059534" sldId="279"/>
        </pc:sldMkLst>
        <pc:spChg chg="mod">
          <ac:chgData name="dabeenoh.kim@gmail.com" userId="a84c0306fb3df25d" providerId="LiveId" clId="{C5882574-5FF1-5348-98C5-24294523C01A}" dt="2020-09-14T10:43:58.939" v="55" actId="20577"/>
          <ac:spMkLst>
            <pc:docMk/>
            <pc:sldMk cId="569059534" sldId="279"/>
            <ac:spMk id="103" creationId="{B20C9586-82D1-DF43-B7D2-C87986D3D6F8}"/>
          </ac:spMkLst>
        </pc:spChg>
        <pc:spChg chg="mod">
          <ac:chgData name="dabeenoh.kim@gmail.com" userId="a84c0306fb3df25d" providerId="LiveId" clId="{C5882574-5FF1-5348-98C5-24294523C01A}" dt="2020-09-14T11:14:04.501" v="58" actId="20577"/>
          <ac:spMkLst>
            <pc:docMk/>
            <pc:sldMk cId="569059534" sldId="279"/>
            <ac:spMk id="138" creationId="{979FF9C1-E2EA-7A45-91BE-CCFFEF133861}"/>
          </ac:spMkLst>
        </pc:spChg>
      </pc:sldChg>
      <pc:sldChg chg="modSp">
        <pc:chgData name="dabeenoh.kim@gmail.com" userId="a84c0306fb3df25d" providerId="LiveId" clId="{C5882574-5FF1-5348-98C5-24294523C01A}" dt="2020-09-14T09:19:09.016" v="24" actId="20577"/>
        <pc:sldMkLst>
          <pc:docMk/>
          <pc:sldMk cId="3308622874" sldId="280"/>
        </pc:sldMkLst>
        <pc:spChg chg="mod">
          <ac:chgData name="dabeenoh.kim@gmail.com" userId="a84c0306fb3df25d" providerId="LiveId" clId="{C5882574-5FF1-5348-98C5-24294523C01A}" dt="2020-09-14T09:19:09.016" v="24" actId="20577"/>
          <ac:spMkLst>
            <pc:docMk/>
            <pc:sldMk cId="3308622874" sldId="280"/>
            <ac:spMk id="10" creationId="{1BDD6E0E-6A5F-6146-99C8-FBA4271BE1D1}"/>
          </ac:spMkLst>
        </pc:spChg>
      </pc:sldChg>
    </pc:docChg>
  </pc:docChgLst>
  <pc:docChgLst>
    <pc:chgData clId="Web-{2E794253-A9D5-427D-B409-0E70411DF7D5}"/>
    <pc:docChg chg="modSld">
      <pc:chgData name="" userId="" providerId="" clId="Web-{2E794253-A9D5-427D-B409-0E70411DF7D5}" dt="2020-09-04T15:14:11.607" v="0" actId="1076"/>
      <pc:docMkLst>
        <pc:docMk/>
      </pc:docMkLst>
      <pc:sldChg chg="modSp">
        <pc:chgData name="" userId="" providerId="" clId="Web-{2E794253-A9D5-427D-B409-0E70411DF7D5}" dt="2020-09-04T15:14:11.607" v="0" actId="1076"/>
        <pc:sldMkLst>
          <pc:docMk/>
          <pc:sldMk cId="1690555464" sldId="261"/>
        </pc:sldMkLst>
        <pc:spChg chg="mod">
          <ac:chgData name="" userId="" providerId="" clId="Web-{2E794253-A9D5-427D-B409-0E70411DF7D5}" dt="2020-09-04T15:14:11.607" v="0" actId="1076"/>
          <ac:spMkLst>
            <pc:docMk/>
            <pc:sldMk cId="1690555464" sldId="261"/>
            <ac:spMk id="11" creationId="{5F1443D6-050A-4519-BC58-EAFFA171C7F3}"/>
          </ac:spMkLst>
        </pc:spChg>
      </pc:sldChg>
    </pc:docChg>
  </pc:docChgLst>
  <pc:docChgLst>
    <pc:chgData name="b sy" userId="a4926463c8d32720" providerId="Windows Live" clId="Web-{A8FC43E5-5561-4EF0-D961-93C0FE6BAB6B}"/>
    <pc:docChg chg="addSld delSld modSld">
      <pc:chgData name="b sy" userId="a4926463c8d32720" providerId="Windows Live" clId="Web-{A8FC43E5-5561-4EF0-D961-93C0FE6BAB6B}" dt="2020-09-05T07:23:13.364" v="3668" actId="20577"/>
      <pc:docMkLst>
        <pc:docMk/>
      </pc:docMkLst>
      <pc:sldChg chg="addSp delSp modSp new">
        <pc:chgData name="b sy" userId="a4926463c8d32720" providerId="Windows Live" clId="Web-{A8FC43E5-5561-4EF0-D961-93C0FE6BAB6B}" dt="2020-09-05T07:09:59.018" v="2501" actId="20577"/>
        <pc:sldMkLst>
          <pc:docMk/>
          <pc:sldMk cId="3470598287" sldId="274"/>
        </pc:sldMkLst>
        <pc:spChg chg="del mod">
          <ac:chgData name="b sy" userId="a4926463c8d32720" providerId="Windows Live" clId="Web-{A8FC43E5-5561-4EF0-D961-93C0FE6BAB6B}" dt="2020-09-05T06:18:41.738" v="27"/>
          <ac:spMkLst>
            <pc:docMk/>
            <pc:sldMk cId="3470598287" sldId="274"/>
            <ac:spMk id="2" creationId="{5C6CA137-AD37-4EDD-AAFA-73E360EFC023}"/>
          </ac:spMkLst>
        </pc:spChg>
        <pc:spChg chg="del mod">
          <ac:chgData name="b sy" userId="a4926463c8d32720" providerId="Windows Live" clId="Web-{A8FC43E5-5561-4EF0-D961-93C0FE6BAB6B}" dt="2020-09-05T06:18:27.909" v="21"/>
          <ac:spMkLst>
            <pc:docMk/>
            <pc:sldMk cId="3470598287" sldId="274"/>
            <ac:spMk id="3" creationId="{605B0266-1E29-49E3-833D-9CC318AB2C3B}"/>
          </ac:spMkLst>
        </pc:spChg>
        <pc:spChg chg="add del mod">
          <ac:chgData name="b sy" userId="a4926463c8d32720" providerId="Windows Live" clId="Web-{A8FC43E5-5561-4EF0-D961-93C0FE6BAB6B}" dt="2020-09-05T06:18:58.707" v="32"/>
          <ac:spMkLst>
            <pc:docMk/>
            <pc:sldMk cId="3470598287" sldId="274"/>
            <ac:spMk id="6" creationId="{6C6BB9B2-9FA7-49D9-B147-D12E5C6A759C}"/>
          </ac:spMkLst>
        </pc:spChg>
        <pc:spChg chg="add mod">
          <ac:chgData name="b sy" userId="a4926463c8d32720" providerId="Windows Live" clId="Web-{A8FC43E5-5561-4EF0-D961-93C0FE6BAB6B}" dt="2020-09-05T06:34:39.374" v="495" actId="20577"/>
          <ac:spMkLst>
            <pc:docMk/>
            <pc:sldMk cId="3470598287" sldId="274"/>
            <ac:spMk id="7" creationId="{BE811944-4912-4E9F-85BC-6146ABD79E8A}"/>
          </ac:spMkLst>
        </pc:spChg>
        <pc:spChg chg="add mod">
          <ac:chgData name="b sy" userId="a4926463c8d32720" providerId="Windows Live" clId="Web-{A8FC43E5-5561-4EF0-D961-93C0FE6BAB6B}" dt="2020-09-05T06:45:22.170" v="997" actId="20577"/>
          <ac:spMkLst>
            <pc:docMk/>
            <pc:sldMk cId="3470598287" sldId="274"/>
            <ac:spMk id="8" creationId="{65D64603-F14A-47BA-96CC-F2422A9ADDD7}"/>
          </ac:spMkLst>
        </pc:spChg>
        <pc:spChg chg="add mod">
          <ac:chgData name="b sy" userId="a4926463c8d32720" providerId="Windows Live" clId="Web-{A8FC43E5-5561-4EF0-D961-93C0FE6BAB6B}" dt="2020-09-05T07:09:59.018" v="2501" actId="20577"/>
          <ac:spMkLst>
            <pc:docMk/>
            <pc:sldMk cId="3470598287" sldId="274"/>
            <ac:spMk id="9" creationId="{C14D8144-2FDC-4F38-9AF6-F3134613F782}"/>
          </ac:spMkLst>
        </pc:spChg>
        <pc:spChg chg="add mod">
          <ac:chgData name="b sy" userId="a4926463c8d32720" providerId="Windows Live" clId="Web-{A8FC43E5-5561-4EF0-D961-93C0FE6BAB6B}" dt="2020-09-05T06:44:32.857" v="993" actId="20577"/>
          <ac:spMkLst>
            <pc:docMk/>
            <pc:sldMk cId="3470598287" sldId="274"/>
            <ac:spMk id="10" creationId="{AA232182-4F50-4387-86FB-EFB1C6F046C3}"/>
          </ac:spMkLst>
        </pc:spChg>
        <pc:spChg chg="add mod">
          <ac:chgData name="b sy" userId="a4926463c8d32720" providerId="Windows Live" clId="Web-{A8FC43E5-5561-4EF0-D961-93C0FE6BAB6B}" dt="2020-09-05T06:54:39.699" v="1467" actId="1076"/>
          <ac:spMkLst>
            <pc:docMk/>
            <pc:sldMk cId="3470598287" sldId="274"/>
            <ac:spMk id="11" creationId="{443D8572-2129-44EE-8F60-573FA15D0BAA}"/>
          </ac:spMkLst>
        </pc:spChg>
        <pc:spChg chg="add mod">
          <ac:chgData name="b sy" userId="a4926463c8d32720" providerId="Windows Live" clId="Web-{A8FC43E5-5561-4EF0-D961-93C0FE6BAB6B}" dt="2020-09-05T06:54:43.449" v="1468" actId="1076"/>
          <ac:spMkLst>
            <pc:docMk/>
            <pc:sldMk cId="3470598287" sldId="274"/>
            <ac:spMk id="12" creationId="{8870FD9F-2724-4F42-9411-BE1794A1A2CB}"/>
          </ac:spMkLst>
        </pc:spChg>
        <pc:spChg chg="add mod">
          <ac:chgData name="b sy" userId="a4926463c8d32720" providerId="Windows Live" clId="Web-{A8FC43E5-5561-4EF0-D961-93C0FE6BAB6B}" dt="2020-09-05T07:03:57.993" v="2088" actId="20577"/>
          <ac:spMkLst>
            <pc:docMk/>
            <pc:sldMk cId="3470598287" sldId="274"/>
            <ac:spMk id="13" creationId="{340A0561-2760-42EF-B9F6-B54C1B5A4F84}"/>
          </ac:spMkLst>
        </pc:spChg>
        <pc:spChg chg="add mod">
          <ac:chgData name="b sy" userId="a4926463c8d32720" providerId="Windows Live" clId="Web-{A8FC43E5-5561-4EF0-D961-93C0FE6BAB6B}" dt="2020-09-05T07:09:14.360" v="2495" actId="20577"/>
          <ac:spMkLst>
            <pc:docMk/>
            <pc:sldMk cId="3470598287" sldId="274"/>
            <ac:spMk id="14" creationId="{853D06DF-F25F-4702-9CF1-BB86CF918265}"/>
          </ac:spMkLst>
        </pc:spChg>
        <pc:spChg chg="add mod">
          <ac:chgData name="b sy" userId="a4926463c8d32720" providerId="Windows Live" clId="Web-{A8FC43E5-5561-4EF0-D961-93C0FE6BAB6B}" dt="2020-09-05T07:07:10.311" v="2177" actId="20577"/>
          <ac:spMkLst>
            <pc:docMk/>
            <pc:sldMk cId="3470598287" sldId="274"/>
            <ac:spMk id="15" creationId="{49F6C44A-30D1-4E2F-8B6C-BD078B141A01}"/>
          </ac:spMkLst>
        </pc:spChg>
        <pc:picChg chg="add mod ord">
          <ac:chgData name="b sy" userId="a4926463c8d32720" providerId="Windows Live" clId="Web-{A8FC43E5-5561-4EF0-D961-93C0FE6BAB6B}" dt="2020-09-05T06:19:00.613" v="33" actId="1076"/>
          <ac:picMkLst>
            <pc:docMk/>
            <pc:sldMk cId="3470598287" sldId="274"/>
            <ac:picMk id="4" creationId="{FD24D8F2-8622-439B-A2C2-AD8A56F81FA2}"/>
          </ac:picMkLst>
        </pc:picChg>
      </pc:sldChg>
      <pc:sldChg chg="new del">
        <pc:chgData name="b sy" userId="a4926463c8d32720" providerId="Windows Live" clId="Web-{A8FC43E5-5561-4EF0-D961-93C0FE6BAB6B}" dt="2020-09-05T07:11:12.941" v="2505"/>
        <pc:sldMkLst>
          <pc:docMk/>
          <pc:sldMk cId="1794886796" sldId="276"/>
        </pc:sldMkLst>
      </pc:sldChg>
      <pc:sldChg chg="modSp add replId">
        <pc:chgData name="b sy" userId="a4926463c8d32720" providerId="Windows Live" clId="Web-{A8FC43E5-5561-4EF0-D961-93C0FE6BAB6B}" dt="2020-09-05T07:23:13.364" v="3667" actId="20577"/>
        <pc:sldMkLst>
          <pc:docMk/>
          <pc:sldMk cId="3114741205" sldId="277"/>
        </pc:sldMkLst>
        <pc:spChg chg="mod">
          <ac:chgData name="b sy" userId="a4926463c8d32720" providerId="Windows Live" clId="Web-{A8FC43E5-5561-4EF0-D961-93C0FE6BAB6B}" dt="2020-09-05T07:14:27.493" v="3014"/>
          <ac:spMkLst>
            <pc:docMk/>
            <pc:sldMk cId="3114741205" sldId="277"/>
            <ac:spMk id="7" creationId="{BE811944-4912-4E9F-85BC-6146ABD79E8A}"/>
          </ac:spMkLst>
        </pc:spChg>
        <pc:spChg chg="mod">
          <ac:chgData name="b sy" userId="a4926463c8d32720" providerId="Windows Live" clId="Web-{A8FC43E5-5561-4EF0-D961-93C0FE6BAB6B}" dt="2020-09-05T07:18:15.670" v="3344" actId="20577"/>
          <ac:spMkLst>
            <pc:docMk/>
            <pc:sldMk cId="3114741205" sldId="277"/>
            <ac:spMk id="8" creationId="{65D64603-F14A-47BA-96CC-F2422A9ADDD7}"/>
          </ac:spMkLst>
        </pc:spChg>
        <pc:spChg chg="mod">
          <ac:chgData name="b sy" userId="a4926463c8d32720" providerId="Windows Live" clId="Web-{A8FC43E5-5561-4EF0-D961-93C0FE6BAB6B}" dt="2020-09-05T07:14:27.524" v="3015"/>
          <ac:spMkLst>
            <pc:docMk/>
            <pc:sldMk cId="3114741205" sldId="277"/>
            <ac:spMk id="9" creationId="{C14D8144-2FDC-4F38-9AF6-F3134613F782}"/>
          </ac:spMkLst>
        </pc:spChg>
        <pc:spChg chg="mod">
          <ac:chgData name="b sy" userId="a4926463c8d32720" providerId="Windows Live" clId="Web-{A8FC43E5-5561-4EF0-D961-93C0FE6BAB6B}" dt="2020-09-05T07:20:06.641" v="3526" actId="14100"/>
          <ac:spMkLst>
            <pc:docMk/>
            <pc:sldMk cId="3114741205" sldId="277"/>
            <ac:spMk id="10" creationId="{AA232182-4F50-4387-86FB-EFB1C6F046C3}"/>
          </ac:spMkLst>
        </pc:spChg>
        <pc:spChg chg="mod">
          <ac:chgData name="b sy" userId="a4926463c8d32720" providerId="Windows Live" clId="Web-{A8FC43E5-5561-4EF0-D961-93C0FE6BAB6B}" dt="2020-09-05T07:14:27.790" v="3022"/>
          <ac:spMkLst>
            <pc:docMk/>
            <pc:sldMk cId="3114741205" sldId="277"/>
            <ac:spMk id="11" creationId="{443D8572-2129-44EE-8F60-573FA15D0BAA}"/>
          </ac:spMkLst>
        </pc:spChg>
        <pc:spChg chg="mod">
          <ac:chgData name="b sy" userId="a4926463c8d32720" providerId="Windows Live" clId="Web-{A8FC43E5-5561-4EF0-D961-93C0FE6BAB6B}" dt="2020-09-05T07:14:27.571" v="3016"/>
          <ac:spMkLst>
            <pc:docMk/>
            <pc:sldMk cId="3114741205" sldId="277"/>
            <ac:spMk id="12" creationId="{8870FD9F-2724-4F42-9411-BE1794A1A2CB}"/>
          </ac:spMkLst>
        </pc:spChg>
        <pc:spChg chg="mod">
          <ac:chgData name="b sy" userId="a4926463c8d32720" providerId="Windows Live" clId="Web-{A8FC43E5-5561-4EF0-D961-93C0FE6BAB6B}" dt="2020-09-05T07:16:57.762" v="3224" actId="20577"/>
          <ac:spMkLst>
            <pc:docMk/>
            <pc:sldMk cId="3114741205" sldId="277"/>
            <ac:spMk id="13" creationId="{340A0561-2760-42EF-B9F6-B54C1B5A4F84}"/>
          </ac:spMkLst>
        </pc:spChg>
        <pc:spChg chg="mod">
          <ac:chgData name="b sy" userId="a4926463c8d32720" providerId="Windows Live" clId="Web-{A8FC43E5-5561-4EF0-D961-93C0FE6BAB6B}" dt="2020-09-05T07:19:02.905" v="3454" actId="20577"/>
          <ac:spMkLst>
            <pc:docMk/>
            <pc:sldMk cId="3114741205" sldId="277"/>
            <ac:spMk id="14" creationId="{853D06DF-F25F-4702-9CF1-BB86CF918265}"/>
          </ac:spMkLst>
        </pc:spChg>
        <pc:spChg chg="mod">
          <ac:chgData name="b sy" userId="a4926463c8d32720" providerId="Windows Live" clId="Web-{A8FC43E5-5561-4EF0-D961-93C0FE6BAB6B}" dt="2020-09-05T07:23:13.364" v="3667" actId="20577"/>
          <ac:spMkLst>
            <pc:docMk/>
            <pc:sldMk cId="3114741205" sldId="277"/>
            <ac:spMk id="15" creationId="{49F6C44A-30D1-4E2F-8B6C-BD078B141A01}"/>
          </ac:spMkLst>
        </pc:spChg>
      </pc:sldChg>
    </pc:docChg>
  </pc:docChgLst>
  <pc:docChgLst>
    <pc:chgData name="dabeenoh.kim@gmail.com" userId="a84c0306fb3df25d" providerId="LiveId" clId="{D11750D4-C241-7045-8A19-DB211A1E22F0}"/>
    <pc:docChg chg="undo custSel modSld">
      <pc:chgData name="dabeenoh.kim@gmail.com" userId="a84c0306fb3df25d" providerId="LiveId" clId="{D11750D4-C241-7045-8A19-DB211A1E22F0}" dt="2020-09-15T08:04:23.869" v="910" actId="20577"/>
      <pc:docMkLst>
        <pc:docMk/>
      </pc:docMkLst>
      <pc:sldChg chg="modSp mod modNotesTx">
        <pc:chgData name="dabeenoh.kim@gmail.com" userId="a84c0306fb3df25d" providerId="LiveId" clId="{D11750D4-C241-7045-8A19-DB211A1E22F0}" dt="2020-09-15T08:01:07.079" v="903" actId="20577"/>
        <pc:sldMkLst>
          <pc:docMk/>
          <pc:sldMk cId="569059534" sldId="279"/>
        </pc:sldMkLst>
        <pc:spChg chg="mod">
          <ac:chgData name="dabeenoh.kim@gmail.com" userId="a84c0306fb3df25d" providerId="LiveId" clId="{D11750D4-C241-7045-8A19-DB211A1E22F0}" dt="2020-09-15T05:49:52.650" v="194" actId="1038"/>
          <ac:spMkLst>
            <pc:docMk/>
            <pc:sldMk cId="569059534" sldId="279"/>
            <ac:spMk id="89" creationId="{AA8C1E78-693F-5F42-B2D4-26D2C00055EA}"/>
          </ac:spMkLst>
        </pc:spChg>
        <pc:spChg chg="mod">
          <ac:chgData name="dabeenoh.kim@gmail.com" userId="a84c0306fb3df25d" providerId="LiveId" clId="{D11750D4-C241-7045-8A19-DB211A1E22F0}" dt="2020-09-15T05:49:52.650" v="194" actId="1038"/>
          <ac:spMkLst>
            <pc:docMk/>
            <pc:sldMk cId="569059534" sldId="279"/>
            <ac:spMk id="93" creationId="{03B6DCB6-411B-2743-A4BF-87C4FAD165DC}"/>
          </ac:spMkLst>
        </pc:spChg>
        <pc:spChg chg="mod">
          <ac:chgData name="dabeenoh.kim@gmail.com" userId="a84c0306fb3df25d" providerId="LiveId" clId="{D11750D4-C241-7045-8A19-DB211A1E22F0}" dt="2020-09-15T05:50:03.125" v="206" actId="1037"/>
          <ac:spMkLst>
            <pc:docMk/>
            <pc:sldMk cId="569059534" sldId="279"/>
            <ac:spMk id="94" creationId="{15DA5051-C796-824A-BB05-83F603B7B9E5}"/>
          </ac:spMkLst>
        </pc:spChg>
        <pc:spChg chg="mod">
          <ac:chgData name="dabeenoh.kim@gmail.com" userId="a84c0306fb3df25d" providerId="LiveId" clId="{D11750D4-C241-7045-8A19-DB211A1E22F0}" dt="2020-09-15T05:49:52.650" v="194" actId="1038"/>
          <ac:spMkLst>
            <pc:docMk/>
            <pc:sldMk cId="569059534" sldId="279"/>
            <ac:spMk id="138" creationId="{979FF9C1-E2EA-7A45-91BE-CCFFEF133861}"/>
          </ac:spMkLst>
        </pc:spChg>
        <pc:grpChg chg="mod">
          <ac:chgData name="dabeenoh.kim@gmail.com" userId="a84c0306fb3df25d" providerId="LiveId" clId="{D11750D4-C241-7045-8A19-DB211A1E22F0}" dt="2020-09-15T05:51:27.037" v="227" actId="14100"/>
          <ac:grpSpMkLst>
            <pc:docMk/>
            <pc:sldMk cId="569059534" sldId="279"/>
            <ac:grpSpMk id="102" creationId="{C8FC6D91-914B-AA4A-BE12-EA3D9A239F8C}"/>
          </ac:grpSpMkLst>
        </pc:grpChg>
        <pc:picChg chg="mod">
          <ac:chgData name="dabeenoh.kim@gmail.com" userId="a84c0306fb3df25d" providerId="LiveId" clId="{D11750D4-C241-7045-8A19-DB211A1E22F0}" dt="2020-09-15T05:50:03.125" v="206" actId="1037"/>
          <ac:picMkLst>
            <pc:docMk/>
            <pc:sldMk cId="569059534" sldId="279"/>
            <ac:picMk id="90" creationId="{A9E34BB5-0E14-054A-BD0C-AB64B36DDC6E}"/>
          </ac:picMkLst>
        </pc:picChg>
        <pc:cxnChg chg="mod">
          <ac:chgData name="dabeenoh.kim@gmail.com" userId="a84c0306fb3df25d" providerId="LiveId" clId="{D11750D4-C241-7045-8A19-DB211A1E22F0}" dt="2020-09-15T05:50:03.125" v="206" actId="1037"/>
          <ac:cxnSpMkLst>
            <pc:docMk/>
            <pc:sldMk cId="569059534" sldId="279"/>
            <ac:cxnSpMk id="131" creationId="{21EC1674-66BF-2548-A45C-948EBE25E095}"/>
          </ac:cxnSpMkLst>
        </pc:cxnChg>
      </pc:sldChg>
      <pc:sldChg chg="modSp">
        <pc:chgData name="dabeenoh.kim@gmail.com" userId="a84c0306fb3df25d" providerId="LiveId" clId="{D11750D4-C241-7045-8A19-DB211A1E22F0}" dt="2020-09-15T07:10:12.801" v="232" actId="207"/>
        <pc:sldMkLst>
          <pc:docMk/>
          <pc:sldMk cId="3308622874" sldId="280"/>
        </pc:sldMkLst>
        <pc:spChg chg="mod">
          <ac:chgData name="dabeenoh.kim@gmail.com" userId="a84c0306fb3df25d" providerId="LiveId" clId="{D11750D4-C241-7045-8A19-DB211A1E22F0}" dt="2020-09-15T07:10:12.801" v="232" actId="207"/>
          <ac:spMkLst>
            <pc:docMk/>
            <pc:sldMk cId="3308622874" sldId="280"/>
            <ac:spMk id="8" creationId="{B7A8F4EE-8AF4-EA4A-A7BA-EA7E06696C39}"/>
          </ac:spMkLst>
        </pc:spChg>
      </pc:sldChg>
      <pc:sldChg chg="modSp mod">
        <pc:chgData name="dabeenoh.kim@gmail.com" userId="a84c0306fb3df25d" providerId="LiveId" clId="{D11750D4-C241-7045-8A19-DB211A1E22F0}" dt="2020-09-14T14:01:02.977" v="33" actId="20577"/>
        <pc:sldMkLst>
          <pc:docMk/>
          <pc:sldMk cId="757236514" sldId="288"/>
        </pc:sldMkLst>
        <pc:spChg chg="mod">
          <ac:chgData name="dabeenoh.kim@gmail.com" userId="a84c0306fb3df25d" providerId="LiveId" clId="{D11750D4-C241-7045-8A19-DB211A1E22F0}" dt="2020-09-14T14:01:02.977" v="33" actId="20577"/>
          <ac:spMkLst>
            <pc:docMk/>
            <pc:sldMk cId="757236514" sldId="288"/>
            <ac:spMk id="37" creationId="{3FE569DB-F683-714F-9EDF-DCE8AB47FC24}"/>
          </ac:spMkLst>
        </pc:spChg>
      </pc:sldChg>
      <pc:sldChg chg="modNotesTx">
        <pc:chgData name="dabeenoh.kim@gmail.com" userId="a84c0306fb3df25d" providerId="LiveId" clId="{D11750D4-C241-7045-8A19-DB211A1E22F0}" dt="2020-09-15T08:04:23.869" v="910" actId="20577"/>
        <pc:sldMkLst>
          <pc:docMk/>
          <pc:sldMk cId="2402256727" sldId="289"/>
        </pc:sldMkLst>
      </pc:sldChg>
    </pc:docChg>
  </pc:docChgLst>
  <pc:docChgLst>
    <pc:chgData name="Guest User" userId="a84c0306fb3df25d" providerId="Windows Live" clId="Web-{C927A97D-854A-48E4-4F5E-38F0E73DDCF9}"/>
    <pc:docChg chg="modSld">
      <pc:chgData name="Guest User" userId="a84c0306fb3df25d" providerId="Windows Live" clId="Web-{C927A97D-854A-48E4-4F5E-38F0E73DDCF9}" dt="2020-09-10T10:52:15.871" v="3" actId="20577"/>
      <pc:docMkLst>
        <pc:docMk/>
      </pc:docMkLst>
      <pc:sldChg chg="modSp">
        <pc:chgData name="Guest User" userId="a84c0306fb3df25d" providerId="Windows Live" clId="Web-{C927A97D-854A-48E4-4F5E-38F0E73DDCF9}" dt="2020-09-10T10:52:15.871" v="3" actId="20577"/>
        <pc:sldMkLst>
          <pc:docMk/>
          <pc:sldMk cId="3308622874" sldId="280"/>
        </pc:sldMkLst>
        <pc:spChg chg="mod">
          <ac:chgData name="Guest User" userId="a84c0306fb3df25d" providerId="Windows Live" clId="Web-{C927A97D-854A-48E4-4F5E-38F0E73DDCF9}" dt="2020-09-10T10:52:15.871" v="3" actId="20577"/>
          <ac:spMkLst>
            <pc:docMk/>
            <pc:sldMk cId="3308622874" sldId="280"/>
            <ac:spMk id="5" creationId="{FE71D9A3-5F7F-9E48-A87F-D91A4F308FD0}"/>
          </ac:spMkLst>
        </pc:spChg>
      </pc:sldChg>
    </pc:docChg>
  </pc:docChgLst>
  <pc:docChgLst>
    <pc:chgData name="Guest User" userId="a84c0306fb3df25d" providerId="Windows Live" clId="Web-{349329C4-6F99-45C7-D315-0F808A38FEA3}"/>
    <pc:docChg chg="modSld">
      <pc:chgData name="Guest User" userId="a84c0306fb3df25d" providerId="Windows Live" clId="Web-{349329C4-6F99-45C7-D315-0F808A38FEA3}" dt="2020-09-05T15:52:44.033" v="2382"/>
      <pc:docMkLst>
        <pc:docMk/>
      </pc:docMkLst>
      <pc:sldChg chg="addSp delSp modSp">
        <pc:chgData name="Guest User" userId="a84c0306fb3df25d" providerId="Windows Live" clId="Web-{349329C4-6F99-45C7-D315-0F808A38FEA3}" dt="2020-09-05T15:11:18.756" v="1169" actId="1076"/>
        <pc:sldMkLst>
          <pc:docMk/>
          <pc:sldMk cId="3405765472" sldId="264"/>
        </pc:sldMkLst>
        <pc:spChg chg="mod">
          <ac:chgData name="Guest User" userId="a84c0306fb3df25d" providerId="Windows Live" clId="Web-{349329C4-6F99-45C7-D315-0F808A38FEA3}" dt="2020-09-05T15:11:18.756" v="1169" actId="1076"/>
          <ac:spMkLst>
            <pc:docMk/>
            <pc:sldMk cId="3405765472" sldId="264"/>
            <ac:spMk id="2" creationId="{7363DA4C-673A-6340-AEB7-833B81AE56D8}"/>
          </ac:spMkLst>
        </pc:spChg>
        <pc:spChg chg="del mod">
          <ac:chgData name="Guest User" userId="a84c0306fb3df25d" providerId="Windows Live" clId="Web-{349329C4-6F99-45C7-D315-0F808A38FEA3}" dt="2020-09-05T13:16:28.277" v="981"/>
          <ac:spMkLst>
            <pc:docMk/>
            <pc:sldMk cId="3405765472" sldId="264"/>
            <ac:spMk id="3" creationId="{30D360EE-7386-7946-AE5F-AF1E602054FD}"/>
          </ac:spMkLst>
        </pc:spChg>
        <pc:spChg chg="add del mod">
          <ac:chgData name="Guest User" userId="a84c0306fb3df25d" providerId="Windows Live" clId="Web-{349329C4-6F99-45C7-D315-0F808A38FEA3}" dt="2020-09-05T12:08:41.888" v="73"/>
          <ac:spMkLst>
            <pc:docMk/>
            <pc:sldMk cId="3405765472" sldId="264"/>
            <ac:spMk id="4" creationId="{493E6CCF-EB73-440C-B795-0720CDB7DA97}"/>
          </ac:spMkLst>
        </pc:spChg>
        <pc:spChg chg="add mod ord">
          <ac:chgData name="Guest User" userId="a84c0306fb3df25d" providerId="Windows Live" clId="Web-{349329C4-6F99-45C7-D315-0F808A38FEA3}" dt="2020-09-05T13:12:49.584" v="912"/>
          <ac:spMkLst>
            <pc:docMk/>
            <pc:sldMk cId="3405765472" sldId="264"/>
            <ac:spMk id="5" creationId="{7EDC1409-3323-4BA8-B517-D94F074483A3}"/>
          </ac:spMkLst>
        </pc:spChg>
        <pc:spChg chg="add mod">
          <ac:chgData name="Guest User" userId="a84c0306fb3df25d" providerId="Windows Live" clId="Web-{349329C4-6F99-45C7-D315-0F808A38FEA3}" dt="2020-09-05T13:15:01.634" v="953"/>
          <ac:spMkLst>
            <pc:docMk/>
            <pc:sldMk cId="3405765472" sldId="264"/>
            <ac:spMk id="6" creationId="{0217C8E0-A0EE-4E18-BF4C-904250FF5CA4}"/>
          </ac:spMkLst>
        </pc:spChg>
        <pc:spChg chg="add mod">
          <ac:chgData name="Guest User" userId="a84c0306fb3df25d" providerId="Windows Live" clId="Web-{349329C4-6F99-45C7-D315-0F808A38FEA3}" dt="2020-09-05T13:14:38.649" v="945"/>
          <ac:spMkLst>
            <pc:docMk/>
            <pc:sldMk cId="3405765472" sldId="264"/>
            <ac:spMk id="7" creationId="{BEE0132E-E8E0-4C40-BB6C-317806628BE6}"/>
          </ac:spMkLst>
        </pc:spChg>
        <pc:spChg chg="add mod">
          <ac:chgData name="Guest User" userId="a84c0306fb3df25d" providerId="Windows Live" clId="Web-{349329C4-6F99-45C7-D315-0F808A38FEA3}" dt="2020-09-05T13:15:01.634" v="954"/>
          <ac:spMkLst>
            <pc:docMk/>
            <pc:sldMk cId="3405765472" sldId="264"/>
            <ac:spMk id="8" creationId="{999543F6-EFD3-405E-A5FE-1C44DC61480B}"/>
          </ac:spMkLst>
        </pc:spChg>
        <pc:spChg chg="add del mod">
          <ac:chgData name="Guest User" userId="a84c0306fb3df25d" providerId="Windows Live" clId="Web-{349329C4-6F99-45C7-D315-0F808A38FEA3}" dt="2020-09-05T13:13:51.757" v="933"/>
          <ac:spMkLst>
            <pc:docMk/>
            <pc:sldMk cId="3405765472" sldId="264"/>
            <ac:spMk id="9" creationId="{1A8C604C-4683-4976-9FF0-FE3341EF4E5B}"/>
          </ac:spMkLst>
        </pc:spChg>
        <pc:spChg chg="add del mod">
          <ac:chgData name="Guest User" userId="a84c0306fb3df25d" providerId="Windows Live" clId="Web-{349329C4-6F99-45C7-D315-0F808A38FEA3}" dt="2020-09-05T13:11:05.890" v="881"/>
          <ac:spMkLst>
            <pc:docMk/>
            <pc:sldMk cId="3405765472" sldId="264"/>
            <ac:spMk id="10" creationId="{E798423A-86EF-4536-AB2E-D912DBC3C5CF}"/>
          </ac:spMkLst>
        </pc:spChg>
        <pc:spChg chg="add del mod">
          <ac:chgData name="Guest User" userId="a84c0306fb3df25d" providerId="Windows Live" clId="Web-{349329C4-6F99-45C7-D315-0F808A38FEA3}" dt="2020-09-05T13:13:21.975" v="925"/>
          <ac:spMkLst>
            <pc:docMk/>
            <pc:sldMk cId="3405765472" sldId="264"/>
            <ac:spMk id="11" creationId="{0C15C32B-FD71-4E9D-A8CE-861E9D8A18BC}"/>
          </ac:spMkLst>
        </pc:spChg>
        <pc:spChg chg="add del mod">
          <ac:chgData name="Guest User" userId="a84c0306fb3df25d" providerId="Windows Live" clId="Web-{349329C4-6F99-45C7-D315-0F808A38FEA3}" dt="2020-09-05T13:13:39.179" v="930"/>
          <ac:spMkLst>
            <pc:docMk/>
            <pc:sldMk cId="3405765472" sldId="264"/>
            <ac:spMk id="12" creationId="{5FE046BD-2669-4B9C-A4C4-390C8B62CE5A}"/>
          </ac:spMkLst>
        </pc:spChg>
        <pc:spChg chg="add mod">
          <ac:chgData name="Guest User" userId="a84c0306fb3df25d" providerId="Windows Live" clId="Web-{349329C4-6F99-45C7-D315-0F808A38FEA3}" dt="2020-09-05T13:14:38.665" v="946"/>
          <ac:spMkLst>
            <pc:docMk/>
            <pc:sldMk cId="3405765472" sldId="264"/>
            <ac:spMk id="13" creationId="{EF8C06CF-FCED-4CC2-9286-47D6A9ED1E48}"/>
          </ac:spMkLst>
        </pc:spChg>
        <pc:spChg chg="add del mod">
          <ac:chgData name="Guest User" userId="a84c0306fb3df25d" providerId="Windows Live" clId="Web-{349329C4-6F99-45C7-D315-0F808A38FEA3}" dt="2020-09-05T12:17:35.673" v="223"/>
          <ac:spMkLst>
            <pc:docMk/>
            <pc:sldMk cId="3405765472" sldId="264"/>
            <ac:spMk id="17" creationId="{A89F88E0-7C84-4880-87D8-2D9ADE3EDB2A}"/>
          </ac:spMkLst>
        </pc:spChg>
        <pc:spChg chg="add mod ord">
          <ac:chgData name="Guest User" userId="a84c0306fb3df25d" providerId="Windows Live" clId="Web-{349329C4-6F99-45C7-D315-0F808A38FEA3}" dt="2020-09-05T13:13:18.553" v="921"/>
          <ac:spMkLst>
            <pc:docMk/>
            <pc:sldMk cId="3405765472" sldId="264"/>
            <ac:spMk id="18" creationId="{4F4F5E3A-A746-4EDD-A3FF-75474D599831}"/>
          </ac:spMkLst>
        </pc:spChg>
        <pc:spChg chg="add del mod">
          <ac:chgData name="Guest User" userId="a84c0306fb3df25d" providerId="Windows Live" clId="Web-{349329C4-6F99-45C7-D315-0F808A38FEA3}" dt="2020-09-05T12:19:50.619" v="250"/>
          <ac:spMkLst>
            <pc:docMk/>
            <pc:sldMk cId="3405765472" sldId="264"/>
            <ac:spMk id="19" creationId="{16E8653D-4DD8-4C30-933E-FF7945D8BF39}"/>
          </ac:spMkLst>
        </pc:spChg>
        <pc:spChg chg="add mod ord">
          <ac:chgData name="Guest User" userId="a84c0306fb3df25d" providerId="Windows Live" clId="Web-{349329C4-6F99-45C7-D315-0F808A38FEA3}" dt="2020-09-05T13:13:47.617" v="932" actId="1076"/>
          <ac:spMkLst>
            <pc:docMk/>
            <pc:sldMk cId="3405765472" sldId="264"/>
            <ac:spMk id="20" creationId="{B151D751-A91D-46B6-8028-926E20BC0FD5}"/>
          </ac:spMkLst>
        </pc:spChg>
        <pc:spChg chg="add mod ord">
          <ac:chgData name="Guest User" userId="a84c0306fb3df25d" providerId="Windows Live" clId="Web-{349329C4-6F99-45C7-D315-0F808A38FEA3}" dt="2020-09-05T13:13:18.585" v="923"/>
          <ac:spMkLst>
            <pc:docMk/>
            <pc:sldMk cId="3405765472" sldId="264"/>
            <ac:spMk id="21" creationId="{2B5A99EB-9952-4556-AC2A-AB27EA328E07}"/>
          </ac:spMkLst>
        </pc:spChg>
        <pc:spChg chg="add mod ord">
          <ac:chgData name="Guest User" userId="a84c0306fb3df25d" providerId="Windows Live" clId="Web-{349329C4-6F99-45C7-D315-0F808A38FEA3}" dt="2020-09-05T13:13:42.163" v="931" actId="1076"/>
          <ac:spMkLst>
            <pc:docMk/>
            <pc:sldMk cId="3405765472" sldId="264"/>
            <ac:spMk id="22" creationId="{4949BECB-13E8-4DEC-953B-4BF2D47B8E9C}"/>
          </ac:spMkLst>
        </pc:spChg>
        <pc:spChg chg="add mod">
          <ac:chgData name="Guest User" userId="a84c0306fb3df25d" providerId="Windows Live" clId="Web-{349329C4-6F99-45C7-D315-0F808A38FEA3}" dt="2020-09-05T12:41:12.077" v="644" actId="1076"/>
          <ac:spMkLst>
            <pc:docMk/>
            <pc:sldMk cId="3405765472" sldId="264"/>
            <ac:spMk id="31" creationId="{8E087D4B-4604-4164-97F5-F032BAC14AB1}"/>
          </ac:spMkLst>
        </pc:spChg>
        <pc:spChg chg="add mod">
          <ac:chgData name="Guest User" userId="a84c0306fb3df25d" providerId="Windows Live" clId="Web-{349329C4-6F99-45C7-D315-0F808A38FEA3}" dt="2020-09-05T12:41:12.092" v="645" actId="1076"/>
          <ac:spMkLst>
            <pc:docMk/>
            <pc:sldMk cId="3405765472" sldId="264"/>
            <ac:spMk id="32" creationId="{127791F4-5A34-49BB-AFE0-DC9A288AED78}"/>
          </ac:spMkLst>
        </pc:spChg>
        <pc:spChg chg="add mod">
          <ac:chgData name="Guest User" userId="a84c0306fb3df25d" providerId="Windows Live" clId="Web-{349329C4-6F99-45C7-D315-0F808A38FEA3}" dt="2020-09-05T12:41:12.092" v="646" actId="1076"/>
          <ac:spMkLst>
            <pc:docMk/>
            <pc:sldMk cId="3405765472" sldId="264"/>
            <ac:spMk id="33" creationId="{607D33B9-29A5-4BA2-AFB4-A9BD0582B7AA}"/>
          </ac:spMkLst>
        </pc:spChg>
        <pc:spChg chg="add mod">
          <ac:chgData name="Guest User" userId="a84c0306fb3df25d" providerId="Windows Live" clId="Web-{349329C4-6F99-45C7-D315-0F808A38FEA3}" dt="2020-09-05T12:41:12.124" v="648" actId="1076"/>
          <ac:spMkLst>
            <pc:docMk/>
            <pc:sldMk cId="3405765472" sldId="264"/>
            <ac:spMk id="34" creationId="{CAE88922-FE87-48F4-A758-598DC62F88DC}"/>
          </ac:spMkLst>
        </pc:spChg>
        <pc:spChg chg="add mod">
          <ac:chgData name="Guest User" userId="a84c0306fb3df25d" providerId="Windows Live" clId="Web-{349329C4-6F99-45C7-D315-0F808A38FEA3}" dt="2020-09-05T12:41:12.139" v="650" actId="1076"/>
          <ac:spMkLst>
            <pc:docMk/>
            <pc:sldMk cId="3405765472" sldId="264"/>
            <ac:spMk id="38" creationId="{9158CB39-419B-4567-9732-EDEC152D5136}"/>
          </ac:spMkLst>
        </pc:spChg>
        <pc:spChg chg="add mod">
          <ac:chgData name="Guest User" userId="a84c0306fb3df25d" providerId="Windows Live" clId="Web-{349329C4-6F99-45C7-D315-0F808A38FEA3}" dt="2020-09-05T13:14:08.430" v="936" actId="1076"/>
          <ac:spMkLst>
            <pc:docMk/>
            <pc:sldMk cId="3405765472" sldId="264"/>
            <ac:spMk id="41" creationId="{DC44DE68-656D-4894-8529-6D3B8B8FB546}"/>
          </ac:spMkLst>
        </pc:spChg>
        <pc:spChg chg="add mod">
          <ac:chgData name="Guest User" userId="a84c0306fb3df25d" providerId="Windows Live" clId="Web-{349329C4-6F99-45C7-D315-0F808A38FEA3}" dt="2020-09-05T12:55:53.010" v="772" actId="1076"/>
          <ac:spMkLst>
            <pc:docMk/>
            <pc:sldMk cId="3405765472" sldId="264"/>
            <ac:spMk id="42" creationId="{6C3B3C4C-1FB9-4564-80B2-C4830079001E}"/>
          </ac:spMkLst>
        </pc:spChg>
        <pc:spChg chg="add mod ord">
          <ac:chgData name="Guest User" userId="a84c0306fb3df25d" providerId="Windows Live" clId="Web-{349329C4-6F99-45C7-D315-0F808A38FEA3}" dt="2020-09-05T13:20:16.659" v="1155" actId="20577"/>
          <ac:spMkLst>
            <pc:docMk/>
            <pc:sldMk cId="3405765472" sldId="264"/>
            <ac:spMk id="48" creationId="{C74AA45B-15E5-4685-9890-4B0249284661}"/>
          </ac:spMkLst>
        </pc:spChg>
        <pc:spChg chg="add del mod">
          <ac:chgData name="Guest User" userId="a84c0306fb3df25d" providerId="Windows Live" clId="Web-{349329C4-6F99-45C7-D315-0F808A38FEA3}" dt="2020-09-05T13:07:40.976" v="847"/>
          <ac:spMkLst>
            <pc:docMk/>
            <pc:sldMk cId="3405765472" sldId="264"/>
            <ac:spMk id="49" creationId="{3C9EE070-BC74-4A98-BF03-DBCFD2A1613F}"/>
          </ac:spMkLst>
        </pc:spChg>
        <pc:spChg chg="add mod ord">
          <ac:chgData name="Guest User" userId="a84c0306fb3df25d" providerId="Windows Live" clId="Web-{349329C4-6F99-45C7-D315-0F808A38FEA3}" dt="2020-09-05T13:12:02.411" v="902" actId="20577"/>
          <ac:spMkLst>
            <pc:docMk/>
            <pc:sldMk cId="3405765472" sldId="264"/>
            <ac:spMk id="50" creationId="{C9BD8C80-8615-4C86-A383-E66129A360FB}"/>
          </ac:spMkLst>
        </pc:spChg>
        <pc:spChg chg="add mod ord">
          <ac:chgData name="Guest User" userId="a84c0306fb3df25d" providerId="Windows Live" clId="Web-{349329C4-6F99-45C7-D315-0F808A38FEA3}" dt="2020-09-05T13:11:58.833" v="901" actId="20577"/>
          <ac:spMkLst>
            <pc:docMk/>
            <pc:sldMk cId="3405765472" sldId="264"/>
            <ac:spMk id="51" creationId="{0A17EE9C-B127-4A55-9844-2E3D9F075FD3}"/>
          </ac:spMkLst>
        </pc:spChg>
        <pc:spChg chg="add mod ord">
          <ac:chgData name="Guest User" userId="a84c0306fb3df25d" providerId="Windows Live" clId="Web-{349329C4-6F99-45C7-D315-0F808A38FEA3}" dt="2020-09-05T13:12:45.318" v="911"/>
          <ac:spMkLst>
            <pc:docMk/>
            <pc:sldMk cId="3405765472" sldId="264"/>
            <ac:spMk id="52" creationId="{EF90C524-5D37-4C18-AC71-850A5D43890F}"/>
          </ac:spMkLst>
        </pc:spChg>
        <pc:spChg chg="add mod">
          <ac:chgData name="Guest User" userId="a84c0306fb3df25d" providerId="Windows Live" clId="Web-{349329C4-6F99-45C7-D315-0F808A38FEA3}" dt="2020-09-05T13:20:40.785" v="1161" actId="20577"/>
          <ac:spMkLst>
            <pc:docMk/>
            <pc:sldMk cId="3405765472" sldId="264"/>
            <ac:spMk id="54" creationId="{C05975E6-7D00-448D-9C4A-151F1F597D75}"/>
          </ac:spMkLst>
        </pc:spChg>
        <pc:spChg chg="add del mod">
          <ac:chgData name="Guest User" userId="a84c0306fb3df25d" providerId="Windows Live" clId="Web-{349329C4-6F99-45C7-D315-0F808A38FEA3}" dt="2020-09-05T13:16:35.340" v="983"/>
          <ac:spMkLst>
            <pc:docMk/>
            <pc:sldMk cId="3405765472" sldId="264"/>
            <ac:spMk id="56" creationId="{45C45C68-802E-4268-8A12-ECFAA6F66C2C}"/>
          </ac:spMkLst>
        </pc:spChg>
        <pc:cxnChg chg="add mod">
          <ac:chgData name="Guest User" userId="a84c0306fb3df25d" providerId="Windows Live" clId="Web-{349329C4-6F99-45C7-D315-0F808A38FEA3}" dt="2020-09-05T12:41:11.936" v="632" actId="1076"/>
          <ac:cxnSpMkLst>
            <pc:docMk/>
            <pc:sldMk cId="3405765472" sldId="264"/>
            <ac:cxnSpMk id="14" creationId="{30F1B499-9FF2-45AC-AD57-4BB9C23D161D}"/>
          </ac:cxnSpMkLst>
        </pc:cxnChg>
        <pc:cxnChg chg="add del mod">
          <ac:chgData name="Guest User" userId="a84c0306fb3df25d" providerId="Windows Live" clId="Web-{349329C4-6F99-45C7-D315-0F808A38FEA3}" dt="2020-09-05T12:14:56.998" v="210"/>
          <ac:cxnSpMkLst>
            <pc:docMk/>
            <pc:sldMk cId="3405765472" sldId="264"/>
            <ac:cxnSpMk id="15" creationId="{D678C997-BF03-4C95-AA6A-D0218BDFFA5C}"/>
          </ac:cxnSpMkLst>
        </pc:cxnChg>
        <pc:cxnChg chg="add mod">
          <ac:chgData name="Guest User" userId="a84c0306fb3df25d" providerId="Windows Live" clId="Web-{349329C4-6F99-45C7-D315-0F808A38FEA3}" dt="2020-09-05T12:57:41.108" v="776" actId="1076"/>
          <ac:cxnSpMkLst>
            <pc:docMk/>
            <pc:sldMk cId="3405765472" sldId="264"/>
            <ac:cxnSpMk id="16" creationId="{745F23D6-2ABB-49B6-BC1A-D4C45E6AE67C}"/>
          </ac:cxnSpMkLst>
        </pc:cxnChg>
        <pc:cxnChg chg="add del mod">
          <ac:chgData name="Guest User" userId="a84c0306fb3df25d" providerId="Windows Live" clId="Web-{349329C4-6F99-45C7-D315-0F808A38FEA3}" dt="2020-09-05T12:22:41.717" v="319"/>
          <ac:cxnSpMkLst>
            <pc:docMk/>
            <pc:sldMk cId="3405765472" sldId="264"/>
            <ac:cxnSpMk id="23" creationId="{4DBCD861-DC0F-4F35-BFCD-9B0196EF55F5}"/>
          </ac:cxnSpMkLst>
        </pc:cxnChg>
        <pc:cxnChg chg="add del mod">
          <ac:chgData name="Guest User" userId="a84c0306fb3df25d" providerId="Windows Live" clId="Web-{349329C4-6F99-45C7-D315-0F808A38FEA3}" dt="2020-09-05T12:23:08.311" v="321"/>
          <ac:cxnSpMkLst>
            <pc:docMk/>
            <pc:sldMk cId="3405765472" sldId="264"/>
            <ac:cxnSpMk id="24" creationId="{CBD3F7E1-2939-425E-AC81-E1A9061782B8}"/>
          </ac:cxnSpMkLst>
        </pc:cxnChg>
        <pc:cxnChg chg="add mod">
          <ac:chgData name="Guest User" userId="a84c0306fb3df25d" providerId="Windows Live" clId="Web-{349329C4-6F99-45C7-D315-0F808A38FEA3}" dt="2020-09-05T12:55:42.494" v="770" actId="14100"/>
          <ac:cxnSpMkLst>
            <pc:docMk/>
            <pc:sldMk cId="3405765472" sldId="264"/>
            <ac:cxnSpMk id="25" creationId="{D32DB766-554F-4CF8-A536-2DFD040F435F}"/>
          </ac:cxnSpMkLst>
        </pc:cxnChg>
        <pc:cxnChg chg="add mod">
          <ac:chgData name="Guest User" userId="a84c0306fb3df25d" providerId="Windows Live" clId="Web-{349329C4-6F99-45C7-D315-0F808A38FEA3}" dt="2020-09-05T12:41:11.983" v="636" actId="1076"/>
          <ac:cxnSpMkLst>
            <pc:docMk/>
            <pc:sldMk cId="3405765472" sldId="264"/>
            <ac:cxnSpMk id="26" creationId="{F7C2A049-ABF3-4684-B9B0-E4F5FAC200FD}"/>
          </ac:cxnSpMkLst>
        </pc:cxnChg>
        <pc:cxnChg chg="add mod">
          <ac:chgData name="Guest User" userId="a84c0306fb3df25d" providerId="Windows Live" clId="Web-{349329C4-6F99-45C7-D315-0F808A38FEA3}" dt="2020-09-05T12:41:11.999" v="637" actId="1076"/>
          <ac:cxnSpMkLst>
            <pc:docMk/>
            <pc:sldMk cId="3405765472" sldId="264"/>
            <ac:cxnSpMk id="27" creationId="{A9984CEF-21A1-42B4-A058-024B61DCA3C1}"/>
          </ac:cxnSpMkLst>
        </pc:cxnChg>
        <pc:cxnChg chg="add mod">
          <ac:chgData name="Guest User" userId="a84c0306fb3df25d" providerId="Windows Live" clId="Web-{349329C4-6F99-45C7-D315-0F808A38FEA3}" dt="2020-09-05T12:41:11.999" v="638" actId="1076"/>
          <ac:cxnSpMkLst>
            <pc:docMk/>
            <pc:sldMk cId="3405765472" sldId="264"/>
            <ac:cxnSpMk id="28" creationId="{42D0D307-FF19-4177-848E-AB77AE9AA2FB}"/>
          </ac:cxnSpMkLst>
        </pc:cxnChg>
        <pc:cxnChg chg="add mod">
          <ac:chgData name="Guest User" userId="a84c0306fb3df25d" providerId="Windows Live" clId="Web-{349329C4-6F99-45C7-D315-0F808A38FEA3}" dt="2020-09-05T12:41:12.046" v="641" actId="1076"/>
          <ac:cxnSpMkLst>
            <pc:docMk/>
            <pc:sldMk cId="3405765472" sldId="264"/>
            <ac:cxnSpMk id="29" creationId="{618B75F3-8E46-4AAF-B908-2EC8814DB05C}"/>
          </ac:cxnSpMkLst>
        </pc:cxnChg>
        <pc:cxnChg chg="add mod">
          <ac:chgData name="Guest User" userId="a84c0306fb3df25d" providerId="Windows Live" clId="Web-{349329C4-6F99-45C7-D315-0F808A38FEA3}" dt="2020-09-05T12:41:12.061" v="643" actId="1076"/>
          <ac:cxnSpMkLst>
            <pc:docMk/>
            <pc:sldMk cId="3405765472" sldId="264"/>
            <ac:cxnSpMk id="30" creationId="{10D4D7FE-4942-4C37-A40C-FFEDD2E4A800}"/>
          </ac:cxnSpMkLst>
        </pc:cxnChg>
        <pc:cxnChg chg="add mod ord">
          <ac:chgData name="Guest User" userId="a84c0306fb3df25d" providerId="Windows Live" clId="Web-{349329C4-6F99-45C7-D315-0F808A38FEA3}" dt="2020-09-05T12:41:12.108" v="647" actId="1076"/>
          <ac:cxnSpMkLst>
            <pc:docMk/>
            <pc:sldMk cId="3405765472" sldId="264"/>
            <ac:cxnSpMk id="35" creationId="{A1F335BA-6A56-4396-A225-EB56F3F837DF}"/>
          </ac:cxnSpMkLst>
        </pc:cxnChg>
        <pc:cxnChg chg="add del mod">
          <ac:chgData name="Guest User" userId="a84c0306fb3df25d" providerId="Windows Live" clId="Web-{349329C4-6F99-45C7-D315-0F808A38FEA3}" dt="2020-09-05T12:29:47.935" v="395"/>
          <ac:cxnSpMkLst>
            <pc:docMk/>
            <pc:sldMk cId="3405765472" sldId="264"/>
            <ac:cxnSpMk id="36" creationId="{4AECB480-5FD4-44AE-8383-E44E135A2B8E}"/>
          </ac:cxnSpMkLst>
        </pc:cxnChg>
        <pc:cxnChg chg="add mod">
          <ac:chgData name="Guest User" userId="a84c0306fb3df25d" providerId="Windows Live" clId="Web-{349329C4-6F99-45C7-D315-0F808A38FEA3}" dt="2020-09-05T12:41:12.139" v="649" actId="1076"/>
          <ac:cxnSpMkLst>
            <pc:docMk/>
            <pc:sldMk cId="3405765472" sldId="264"/>
            <ac:cxnSpMk id="37" creationId="{53F2C584-D38D-405E-BD0C-067AF31C6AE1}"/>
          </ac:cxnSpMkLst>
        </pc:cxnChg>
        <pc:cxnChg chg="add del mod">
          <ac:chgData name="Guest User" userId="a84c0306fb3df25d" providerId="Windows Live" clId="Web-{349329C4-6F99-45C7-D315-0F808A38FEA3}" dt="2020-09-05T12:32:03.907" v="426"/>
          <ac:cxnSpMkLst>
            <pc:docMk/>
            <pc:sldMk cId="3405765472" sldId="264"/>
            <ac:cxnSpMk id="39" creationId="{99F83B83-C0A7-4F58-AB6F-3644B6BF7CF5}"/>
          </ac:cxnSpMkLst>
        </pc:cxnChg>
        <pc:cxnChg chg="add mod">
          <ac:chgData name="Guest User" userId="a84c0306fb3df25d" providerId="Windows Live" clId="Web-{349329C4-6F99-45C7-D315-0F808A38FEA3}" dt="2020-09-05T13:14:06.398" v="935" actId="14100"/>
          <ac:cxnSpMkLst>
            <pc:docMk/>
            <pc:sldMk cId="3405765472" sldId="264"/>
            <ac:cxnSpMk id="40" creationId="{8B2FBE30-36F5-46E6-AD4A-0C37AC14F5FC}"/>
          </ac:cxnSpMkLst>
        </pc:cxnChg>
        <pc:cxnChg chg="add mod">
          <ac:chgData name="Guest User" userId="a84c0306fb3df25d" providerId="Windows Live" clId="Web-{349329C4-6F99-45C7-D315-0F808A38FEA3}" dt="2020-09-05T12:41:12.186" v="654" actId="1076"/>
          <ac:cxnSpMkLst>
            <pc:docMk/>
            <pc:sldMk cId="3405765472" sldId="264"/>
            <ac:cxnSpMk id="43" creationId="{41A4F976-12AF-41BB-A2D9-102502FF88C8}"/>
          </ac:cxnSpMkLst>
        </pc:cxnChg>
        <pc:cxnChg chg="add mod">
          <ac:chgData name="Guest User" userId="a84c0306fb3df25d" providerId="Windows Live" clId="Web-{349329C4-6F99-45C7-D315-0F808A38FEA3}" dt="2020-09-05T12:41:12.202" v="655" actId="1076"/>
          <ac:cxnSpMkLst>
            <pc:docMk/>
            <pc:sldMk cId="3405765472" sldId="264"/>
            <ac:cxnSpMk id="44" creationId="{166793D8-6D6C-40A0-9D94-01A2354AACA8}"/>
          </ac:cxnSpMkLst>
        </pc:cxnChg>
        <pc:cxnChg chg="add del mod">
          <ac:chgData name="Guest User" userId="a84c0306fb3df25d" providerId="Windows Live" clId="Web-{349329C4-6F99-45C7-D315-0F808A38FEA3}" dt="2020-09-05T12:35:00.739" v="466"/>
          <ac:cxnSpMkLst>
            <pc:docMk/>
            <pc:sldMk cId="3405765472" sldId="264"/>
            <ac:cxnSpMk id="45" creationId="{C6676CE8-1DE2-4858-9A6A-602E8D2B0190}"/>
          </ac:cxnSpMkLst>
        </pc:cxnChg>
        <pc:cxnChg chg="add mod">
          <ac:chgData name="Guest User" userId="a84c0306fb3df25d" providerId="Windows Live" clId="Web-{349329C4-6F99-45C7-D315-0F808A38FEA3}" dt="2020-09-05T12:41:12.217" v="656" actId="1076"/>
          <ac:cxnSpMkLst>
            <pc:docMk/>
            <pc:sldMk cId="3405765472" sldId="264"/>
            <ac:cxnSpMk id="46" creationId="{28F17E7E-A075-4BA4-A33F-D055B7CB4C4C}"/>
          </ac:cxnSpMkLst>
        </pc:cxnChg>
        <pc:cxnChg chg="add mod">
          <ac:chgData name="Guest User" userId="a84c0306fb3df25d" providerId="Windows Live" clId="Web-{349329C4-6F99-45C7-D315-0F808A38FEA3}" dt="2020-09-05T12:41:12.233" v="657" actId="1076"/>
          <ac:cxnSpMkLst>
            <pc:docMk/>
            <pc:sldMk cId="3405765472" sldId="264"/>
            <ac:cxnSpMk id="47" creationId="{E57C940B-E3A6-4435-A6AF-FFE6ADC35AED}"/>
          </ac:cxnSpMkLst>
        </pc:cxnChg>
      </pc:sldChg>
      <pc:sldChg chg="addSp delSp modSp">
        <pc:chgData name="Guest User" userId="a84c0306fb3df25d" providerId="Windows Live" clId="Web-{349329C4-6F99-45C7-D315-0F808A38FEA3}" dt="2020-09-05T15:51:22.625" v="2380" actId="1076"/>
        <pc:sldMkLst>
          <pc:docMk/>
          <pc:sldMk cId="360618227" sldId="266"/>
        </pc:sldMkLst>
        <pc:spChg chg="mod">
          <ac:chgData name="Guest User" userId="a84c0306fb3df25d" providerId="Windows Live" clId="Web-{349329C4-6F99-45C7-D315-0F808A38FEA3}" dt="2020-09-05T15:18:37.599" v="1412" actId="1076"/>
          <ac:spMkLst>
            <pc:docMk/>
            <pc:sldMk cId="360618227" sldId="266"/>
            <ac:spMk id="2" creationId="{1AF33933-681C-5442-BEEE-99A2B1A03C82}"/>
          </ac:spMkLst>
        </pc:spChg>
        <pc:spChg chg="del">
          <ac:chgData name="Guest User" userId="a84c0306fb3df25d" providerId="Windows Live" clId="Web-{349329C4-6F99-45C7-D315-0F808A38FEA3}" dt="2020-09-05T15:11:35.663" v="1170"/>
          <ac:spMkLst>
            <pc:docMk/>
            <pc:sldMk cId="360618227" sldId="266"/>
            <ac:spMk id="3" creationId="{45944670-A298-2D4C-A67D-7C5889D8CBD4}"/>
          </ac:spMkLst>
        </pc:spChg>
        <pc:spChg chg="add del mod">
          <ac:chgData name="Guest User" userId="a84c0306fb3df25d" providerId="Windows Live" clId="Web-{349329C4-6F99-45C7-D315-0F808A38FEA3}" dt="2020-09-05T15:14:29.747" v="1293"/>
          <ac:spMkLst>
            <pc:docMk/>
            <pc:sldMk cId="360618227" sldId="266"/>
            <ac:spMk id="5" creationId="{ADF0A339-A1F5-4A51-A893-3618EAA96729}"/>
          </ac:spMkLst>
        </pc:spChg>
        <pc:spChg chg="add del mod">
          <ac:chgData name="Guest User" userId="a84c0306fb3df25d" providerId="Windows Live" clId="Web-{349329C4-6F99-45C7-D315-0F808A38FEA3}" dt="2020-09-05T15:14:29.747" v="1292"/>
          <ac:spMkLst>
            <pc:docMk/>
            <pc:sldMk cId="360618227" sldId="266"/>
            <ac:spMk id="7" creationId="{38CABFF5-BEDB-422C-BEC5-04C49F8F3953}"/>
          </ac:spMkLst>
        </pc:spChg>
        <pc:spChg chg="add del mod">
          <ac:chgData name="Guest User" userId="a84c0306fb3df25d" providerId="Windows Live" clId="Web-{349329C4-6F99-45C7-D315-0F808A38FEA3}" dt="2020-09-05T15:14:29.747" v="1291"/>
          <ac:spMkLst>
            <pc:docMk/>
            <pc:sldMk cId="360618227" sldId="266"/>
            <ac:spMk id="9" creationId="{ED1137CA-8B4B-48E8-8EB7-68AD8877E9A6}"/>
          </ac:spMkLst>
        </pc:spChg>
        <pc:spChg chg="add del mod">
          <ac:chgData name="Guest User" userId="a84c0306fb3df25d" providerId="Windows Live" clId="Web-{349329C4-6F99-45C7-D315-0F808A38FEA3}" dt="2020-09-05T15:18:18.005" v="1408"/>
          <ac:spMkLst>
            <pc:docMk/>
            <pc:sldMk cId="360618227" sldId="266"/>
            <ac:spMk id="11" creationId="{2868896D-A378-44E3-9795-813ED5787386}"/>
          </ac:spMkLst>
        </pc:spChg>
        <pc:spChg chg="add del mod">
          <ac:chgData name="Guest User" userId="a84c0306fb3df25d" providerId="Windows Live" clId="Web-{349329C4-6F99-45C7-D315-0F808A38FEA3}" dt="2020-09-05T15:18:03.348" v="1405"/>
          <ac:spMkLst>
            <pc:docMk/>
            <pc:sldMk cId="360618227" sldId="266"/>
            <ac:spMk id="13" creationId="{9BA8BB14-C1E9-4D3E-A5D9-02133BA28765}"/>
          </ac:spMkLst>
        </pc:spChg>
        <pc:spChg chg="add del mod">
          <ac:chgData name="Guest User" userId="a84c0306fb3df25d" providerId="Windows Live" clId="Web-{349329C4-6F99-45C7-D315-0F808A38FEA3}" dt="2020-09-05T15:13:19.478" v="1277"/>
          <ac:spMkLst>
            <pc:docMk/>
            <pc:sldMk cId="360618227" sldId="266"/>
            <ac:spMk id="15" creationId="{A439B5D3-06F8-44AA-93FF-06160B8266D3}"/>
          </ac:spMkLst>
        </pc:spChg>
        <pc:spChg chg="add del mod">
          <ac:chgData name="Guest User" userId="a84c0306fb3df25d" providerId="Windows Live" clId="Web-{349329C4-6F99-45C7-D315-0F808A38FEA3}" dt="2020-09-05T15:13:12.525" v="1270"/>
          <ac:spMkLst>
            <pc:docMk/>
            <pc:sldMk cId="360618227" sldId="266"/>
            <ac:spMk id="17" creationId="{F05ECFEA-1041-49ED-9724-A7D0E9130FB4}"/>
          </ac:spMkLst>
        </pc:spChg>
        <pc:spChg chg="add mod">
          <ac:chgData name="Guest User" userId="a84c0306fb3df25d" providerId="Windows Live" clId="Web-{349329C4-6F99-45C7-D315-0F808A38FEA3}" dt="2020-09-05T15:45:03.054" v="2087" actId="1076"/>
          <ac:spMkLst>
            <pc:docMk/>
            <pc:sldMk cId="360618227" sldId="266"/>
            <ac:spMk id="25" creationId="{E0ADD163-FFD2-483D-9514-1B4A7AAAF5C7}"/>
          </ac:spMkLst>
        </pc:spChg>
        <pc:spChg chg="add mod">
          <ac:chgData name="Guest User" userId="a84c0306fb3df25d" providerId="Windows Live" clId="Web-{349329C4-6F99-45C7-D315-0F808A38FEA3}" dt="2020-09-05T15:45:03.070" v="2088" actId="1076"/>
          <ac:spMkLst>
            <pc:docMk/>
            <pc:sldMk cId="360618227" sldId="266"/>
            <ac:spMk id="33" creationId="{C09D7263-FCE7-4B75-8D3A-244078632527}"/>
          </ac:spMkLst>
        </pc:spChg>
        <pc:spChg chg="add del mod">
          <ac:chgData name="Guest User" userId="a84c0306fb3df25d" providerId="Windows Live" clId="Web-{349329C4-6F99-45C7-D315-0F808A38FEA3}" dt="2020-09-05T15:15:21.265" v="1311"/>
          <ac:spMkLst>
            <pc:docMk/>
            <pc:sldMk cId="360618227" sldId="266"/>
            <ac:spMk id="35" creationId="{E80B79B0-9231-45A4-A86A-CA7B0689FB24}"/>
          </ac:spMkLst>
        </pc:spChg>
        <pc:spChg chg="add del mod">
          <ac:chgData name="Guest User" userId="a84c0306fb3df25d" providerId="Windows Live" clId="Web-{349329C4-6F99-45C7-D315-0F808A38FEA3}" dt="2020-09-05T15:15:16.609" v="1308"/>
          <ac:spMkLst>
            <pc:docMk/>
            <pc:sldMk cId="360618227" sldId="266"/>
            <ac:spMk id="39" creationId="{C5970BEC-5565-41F2-A7A9-C4C4527B9BE4}"/>
          </ac:spMkLst>
        </pc:spChg>
        <pc:spChg chg="add del mod">
          <ac:chgData name="Guest User" userId="a84c0306fb3df25d" providerId="Windows Live" clId="Web-{349329C4-6F99-45C7-D315-0F808A38FEA3}" dt="2020-09-05T15:14:29.747" v="1286"/>
          <ac:spMkLst>
            <pc:docMk/>
            <pc:sldMk cId="360618227" sldId="266"/>
            <ac:spMk id="43" creationId="{01F18EDC-FAD3-42AA-8A28-0DE9D1AF71C2}"/>
          </ac:spMkLst>
        </pc:spChg>
        <pc:spChg chg="add del mod">
          <ac:chgData name="Guest User" userId="a84c0306fb3df25d" providerId="Windows Live" clId="Web-{349329C4-6F99-45C7-D315-0F808A38FEA3}" dt="2020-09-05T15:14:29.747" v="1285"/>
          <ac:spMkLst>
            <pc:docMk/>
            <pc:sldMk cId="360618227" sldId="266"/>
            <ac:spMk id="45" creationId="{F07187F5-F4AD-428E-A931-7327B42BFBF9}"/>
          </ac:spMkLst>
        </pc:spChg>
        <pc:spChg chg="add del mod">
          <ac:chgData name="Guest User" userId="a84c0306fb3df25d" providerId="Windows Live" clId="Web-{349329C4-6F99-45C7-D315-0F808A38FEA3}" dt="2020-09-05T15:14:29.747" v="1284"/>
          <ac:spMkLst>
            <pc:docMk/>
            <pc:sldMk cId="360618227" sldId="266"/>
            <ac:spMk id="47" creationId="{F83050FC-549A-4E9D-B5A9-6C7B21E0D1A5}"/>
          </ac:spMkLst>
        </pc:spChg>
        <pc:spChg chg="add del mod">
          <ac:chgData name="Guest User" userId="a84c0306fb3df25d" providerId="Windows Live" clId="Web-{349329C4-6F99-45C7-D315-0F808A38FEA3}" dt="2020-09-05T15:14:29.747" v="1283"/>
          <ac:spMkLst>
            <pc:docMk/>
            <pc:sldMk cId="360618227" sldId="266"/>
            <ac:spMk id="51" creationId="{62496638-39D5-4B01-BF8E-CCF7ADCF6A1E}"/>
          </ac:spMkLst>
        </pc:spChg>
        <pc:spChg chg="add del mod">
          <ac:chgData name="Guest User" userId="a84c0306fb3df25d" providerId="Windows Live" clId="Web-{349329C4-6F99-45C7-D315-0F808A38FEA3}" dt="2020-09-05T15:14:29.747" v="1281"/>
          <ac:spMkLst>
            <pc:docMk/>
            <pc:sldMk cId="360618227" sldId="266"/>
            <ac:spMk id="55" creationId="{58257695-2827-4334-95FC-8238926A0FFC}"/>
          </ac:spMkLst>
        </pc:spChg>
        <pc:spChg chg="add del mod">
          <ac:chgData name="Guest User" userId="a84c0306fb3df25d" providerId="Windows Live" clId="Web-{349329C4-6F99-45C7-D315-0F808A38FEA3}" dt="2020-09-05T15:13:04.899" v="1269"/>
          <ac:spMkLst>
            <pc:docMk/>
            <pc:sldMk cId="360618227" sldId="266"/>
            <ac:spMk id="59" creationId="{9954BE4F-E5DF-4313-9C72-6689C456D2EE}"/>
          </ac:spMkLst>
        </pc:spChg>
        <pc:spChg chg="add mod ord">
          <ac:chgData name="Guest User" userId="a84c0306fb3df25d" providerId="Windows Live" clId="Web-{349329C4-6F99-45C7-D315-0F808A38FEA3}" dt="2020-09-05T15:46:44.072" v="2185" actId="14100"/>
          <ac:spMkLst>
            <pc:docMk/>
            <pc:sldMk cId="360618227" sldId="266"/>
            <ac:spMk id="67" creationId="{D669C905-B2CF-49B0-95D0-3E91B25A322A}"/>
          </ac:spMkLst>
        </pc:spChg>
        <pc:spChg chg="add mod">
          <ac:chgData name="Guest User" userId="a84c0306fb3df25d" providerId="Windows Live" clId="Web-{349329C4-6F99-45C7-D315-0F808A38FEA3}" dt="2020-09-05T15:45:03.085" v="2089" actId="1076"/>
          <ac:spMkLst>
            <pc:docMk/>
            <pc:sldMk cId="360618227" sldId="266"/>
            <ac:spMk id="68" creationId="{268769A0-E4AA-4067-97B8-B9269327A503}"/>
          </ac:spMkLst>
        </pc:spChg>
        <pc:spChg chg="add mod">
          <ac:chgData name="Guest User" userId="a84c0306fb3df25d" providerId="Windows Live" clId="Web-{349329C4-6F99-45C7-D315-0F808A38FEA3}" dt="2020-09-05T15:45:03.101" v="2090" actId="1076"/>
          <ac:spMkLst>
            <pc:docMk/>
            <pc:sldMk cId="360618227" sldId="266"/>
            <ac:spMk id="69" creationId="{97794B4D-CE87-411B-B0EB-89167F6354F6}"/>
          </ac:spMkLst>
        </pc:spChg>
        <pc:spChg chg="add del mod">
          <ac:chgData name="Guest User" userId="a84c0306fb3df25d" providerId="Windows Live" clId="Web-{349329C4-6F99-45C7-D315-0F808A38FEA3}" dt="2020-09-05T15:19:50.179" v="1453"/>
          <ac:spMkLst>
            <pc:docMk/>
            <pc:sldMk cId="360618227" sldId="266"/>
            <ac:spMk id="70" creationId="{F454945A-A4EC-4A5B-B1B1-0C453992713C}"/>
          </ac:spMkLst>
        </pc:spChg>
        <pc:spChg chg="add del mod">
          <ac:chgData name="Guest User" userId="a84c0306fb3df25d" providerId="Windows Live" clId="Web-{349329C4-6F99-45C7-D315-0F808A38FEA3}" dt="2020-09-05T15:22:06.623" v="1510"/>
          <ac:spMkLst>
            <pc:docMk/>
            <pc:sldMk cId="360618227" sldId="266"/>
            <ac:spMk id="71" creationId="{107A30C8-2D1B-4107-BE7E-A199219F94A7}"/>
          </ac:spMkLst>
        </pc:spChg>
        <pc:spChg chg="add del">
          <ac:chgData name="Guest User" userId="a84c0306fb3df25d" providerId="Windows Live" clId="Web-{349329C4-6F99-45C7-D315-0F808A38FEA3}" dt="2020-09-05T15:19:40.085" v="1447"/>
          <ac:spMkLst>
            <pc:docMk/>
            <pc:sldMk cId="360618227" sldId="266"/>
            <ac:spMk id="72" creationId="{194484F6-4579-4C9C-87CC-746DFB99C70D}"/>
          </ac:spMkLst>
        </pc:spChg>
        <pc:spChg chg="add mod">
          <ac:chgData name="Guest User" userId="a84c0306fb3df25d" providerId="Windows Live" clId="Web-{349329C4-6F99-45C7-D315-0F808A38FEA3}" dt="2020-09-05T15:45:03.116" v="2091" actId="1076"/>
          <ac:spMkLst>
            <pc:docMk/>
            <pc:sldMk cId="360618227" sldId="266"/>
            <ac:spMk id="73" creationId="{526752B6-9A58-41C1-97CF-33E72D85B442}"/>
          </ac:spMkLst>
        </pc:spChg>
        <pc:spChg chg="add del mod">
          <ac:chgData name="Guest User" userId="a84c0306fb3df25d" providerId="Windows Live" clId="Web-{349329C4-6F99-45C7-D315-0F808A38FEA3}" dt="2020-09-05T15:23:00.734" v="1522"/>
          <ac:spMkLst>
            <pc:docMk/>
            <pc:sldMk cId="360618227" sldId="266"/>
            <ac:spMk id="74" creationId="{EF9C2BAC-2AC9-4841-B55B-8B3B3E8EAEC2}"/>
          </ac:spMkLst>
        </pc:spChg>
        <pc:spChg chg="add del mod">
          <ac:chgData name="Guest User" userId="a84c0306fb3df25d" providerId="Windows Live" clId="Web-{349329C4-6F99-45C7-D315-0F808A38FEA3}" dt="2020-09-05T15:24:54.892" v="1549"/>
          <ac:spMkLst>
            <pc:docMk/>
            <pc:sldMk cId="360618227" sldId="266"/>
            <ac:spMk id="75" creationId="{29B0D27A-76D8-49CF-B611-1547399A2CA8}"/>
          </ac:spMkLst>
        </pc:spChg>
        <pc:spChg chg="add del mod ord">
          <ac:chgData name="Guest User" userId="a84c0306fb3df25d" providerId="Windows Live" clId="Web-{349329C4-6F99-45C7-D315-0F808A38FEA3}" dt="2020-09-05T15:46:09.462" v="2175"/>
          <ac:spMkLst>
            <pc:docMk/>
            <pc:sldMk cId="360618227" sldId="266"/>
            <ac:spMk id="76" creationId="{969763B1-80E6-4519-A465-7D3C0ECD7F41}"/>
          </ac:spMkLst>
        </pc:spChg>
        <pc:spChg chg="add mod">
          <ac:chgData name="Guest User" userId="a84c0306fb3df25d" providerId="Windows Live" clId="Web-{349329C4-6F99-45C7-D315-0F808A38FEA3}" dt="2020-09-05T15:45:03.132" v="2092" actId="1076"/>
          <ac:spMkLst>
            <pc:docMk/>
            <pc:sldMk cId="360618227" sldId="266"/>
            <ac:spMk id="77" creationId="{34743107-F0C5-4650-8C97-A28CB7E48456}"/>
          </ac:spMkLst>
        </pc:spChg>
        <pc:spChg chg="add mod">
          <ac:chgData name="Guest User" userId="a84c0306fb3df25d" providerId="Windows Live" clId="Web-{349329C4-6F99-45C7-D315-0F808A38FEA3}" dt="2020-09-05T15:45:03.148" v="2093" actId="1076"/>
          <ac:spMkLst>
            <pc:docMk/>
            <pc:sldMk cId="360618227" sldId="266"/>
            <ac:spMk id="78" creationId="{10F78EB0-5F19-42EE-A2CB-003BFA07974A}"/>
          </ac:spMkLst>
        </pc:spChg>
        <pc:spChg chg="add mod">
          <ac:chgData name="Guest User" userId="a84c0306fb3df25d" providerId="Windows Live" clId="Web-{349329C4-6F99-45C7-D315-0F808A38FEA3}" dt="2020-09-05T15:45:03.148" v="2094" actId="1076"/>
          <ac:spMkLst>
            <pc:docMk/>
            <pc:sldMk cId="360618227" sldId="266"/>
            <ac:spMk id="79" creationId="{F099E44D-D052-414F-9276-F6A282A2DE3A}"/>
          </ac:spMkLst>
        </pc:spChg>
        <pc:spChg chg="add mod">
          <ac:chgData name="Guest User" userId="a84c0306fb3df25d" providerId="Windows Live" clId="Web-{349329C4-6F99-45C7-D315-0F808A38FEA3}" dt="2020-09-05T15:45:03.163" v="2095" actId="1076"/>
          <ac:spMkLst>
            <pc:docMk/>
            <pc:sldMk cId="360618227" sldId="266"/>
            <ac:spMk id="80" creationId="{047A0DC1-7F81-436B-8124-9FAB1764EAC8}"/>
          </ac:spMkLst>
        </pc:spChg>
        <pc:spChg chg="add mod">
          <ac:chgData name="Guest User" userId="a84c0306fb3df25d" providerId="Windows Live" clId="Web-{349329C4-6F99-45C7-D315-0F808A38FEA3}" dt="2020-09-05T15:45:03.179" v="2096" actId="1076"/>
          <ac:spMkLst>
            <pc:docMk/>
            <pc:sldMk cId="360618227" sldId="266"/>
            <ac:spMk id="81" creationId="{FBEA609B-B3C1-4A6D-9A1D-7889257BCE31}"/>
          </ac:spMkLst>
        </pc:spChg>
        <pc:spChg chg="add mod">
          <ac:chgData name="Guest User" userId="a84c0306fb3df25d" providerId="Windows Live" clId="Web-{349329C4-6F99-45C7-D315-0F808A38FEA3}" dt="2020-09-05T15:45:03.195" v="2097" actId="1076"/>
          <ac:spMkLst>
            <pc:docMk/>
            <pc:sldMk cId="360618227" sldId="266"/>
            <ac:spMk id="82" creationId="{30A967FA-B129-4996-97B2-1FDAFAAA5873}"/>
          </ac:spMkLst>
        </pc:spChg>
        <pc:spChg chg="add mod">
          <ac:chgData name="Guest User" userId="a84c0306fb3df25d" providerId="Windows Live" clId="Web-{349329C4-6F99-45C7-D315-0F808A38FEA3}" dt="2020-09-05T15:45:03.210" v="2098" actId="1076"/>
          <ac:spMkLst>
            <pc:docMk/>
            <pc:sldMk cId="360618227" sldId="266"/>
            <ac:spMk id="83" creationId="{BA33B702-2C3E-4434-9DC4-F82B1DE85C4D}"/>
          </ac:spMkLst>
        </pc:spChg>
        <pc:spChg chg="add del mod">
          <ac:chgData name="Guest User" userId="a84c0306fb3df25d" providerId="Windows Live" clId="Web-{349329C4-6F99-45C7-D315-0F808A38FEA3}" dt="2020-09-05T15:29:27.245" v="1704"/>
          <ac:spMkLst>
            <pc:docMk/>
            <pc:sldMk cId="360618227" sldId="266"/>
            <ac:spMk id="84" creationId="{520C0ECD-309E-4517-B09E-B484ADAC7D79}"/>
          </ac:spMkLst>
        </pc:spChg>
        <pc:spChg chg="add del mod">
          <ac:chgData name="Guest User" userId="a84c0306fb3df25d" providerId="Windows Live" clId="Web-{349329C4-6F99-45C7-D315-0F808A38FEA3}" dt="2020-09-05T15:29:27.245" v="1703"/>
          <ac:spMkLst>
            <pc:docMk/>
            <pc:sldMk cId="360618227" sldId="266"/>
            <ac:spMk id="85" creationId="{078F4F41-14F5-41CC-B23C-A08FAF74D2D9}"/>
          </ac:spMkLst>
        </pc:spChg>
        <pc:spChg chg="add del mod">
          <ac:chgData name="Guest User" userId="a84c0306fb3df25d" providerId="Windows Live" clId="Web-{349329C4-6F99-45C7-D315-0F808A38FEA3}" dt="2020-09-05T15:29:27.245" v="1702"/>
          <ac:spMkLst>
            <pc:docMk/>
            <pc:sldMk cId="360618227" sldId="266"/>
            <ac:spMk id="86" creationId="{236C7D68-FD34-4FCF-B898-6A07E60CEAFC}"/>
          </ac:spMkLst>
        </pc:spChg>
        <pc:spChg chg="add del mod">
          <ac:chgData name="Guest User" userId="a84c0306fb3df25d" providerId="Windows Live" clId="Web-{349329C4-6F99-45C7-D315-0F808A38FEA3}" dt="2020-09-05T15:29:27.245" v="1701"/>
          <ac:spMkLst>
            <pc:docMk/>
            <pc:sldMk cId="360618227" sldId="266"/>
            <ac:spMk id="87" creationId="{C419FC44-AB8D-4FF1-B99C-762B64EF6948}"/>
          </ac:spMkLst>
        </pc:spChg>
        <pc:spChg chg="add del mod">
          <ac:chgData name="Guest User" userId="a84c0306fb3df25d" providerId="Windows Live" clId="Web-{349329C4-6F99-45C7-D315-0F808A38FEA3}" dt="2020-09-05T15:29:27.245" v="1700"/>
          <ac:spMkLst>
            <pc:docMk/>
            <pc:sldMk cId="360618227" sldId="266"/>
            <ac:spMk id="88" creationId="{8263E8C8-93A1-47A1-8933-7690B5ADE663}"/>
          </ac:spMkLst>
        </pc:spChg>
        <pc:spChg chg="add del">
          <ac:chgData name="Guest User" userId="a84c0306fb3df25d" providerId="Windows Live" clId="Web-{349329C4-6F99-45C7-D315-0F808A38FEA3}" dt="2020-09-05T15:29:31.698" v="1714"/>
          <ac:spMkLst>
            <pc:docMk/>
            <pc:sldMk cId="360618227" sldId="266"/>
            <ac:spMk id="89" creationId="{7BC9D48C-E33D-49AD-B86B-C4C1B55145E9}"/>
          </ac:spMkLst>
        </pc:spChg>
        <pc:spChg chg="add del">
          <ac:chgData name="Guest User" userId="a84c0306fb3df25d" providerId="Windows Live" clId="Web-{349329C4-6F99-45C7-D315-0F808A38FEA3}" dt="2020-09-05T15:29:31.698" v="1713"/>
          <ac:spMkLst>
            <pc:docMk/>
            <pc:sldMk cId="360618227" sldId="266"/>
            <ac:spMk id="90" creationId="{5A026BB7-348F-4BC9-91D4-4B0A350024F3}"/>
          </ac:spMkLst>
        </pc:spChg>
        <pc:spChg chg="add del">
          <ac:chgData name="Guest User" userId="a84c0306fb3df25d" providerId="Windows Live" clId="Web-{349329C4-6F99-45C7-D315-0F808A38FEA3}" dt="2020-09-05T15:29:31.698" v="1712"/>
          <ac:spMkLst>
            <pc:docMk/>
            <pc:sldMk cId="360618227" sldId="266"/>
            <ac:spMk id="91" creationId="{33DA5B76-707A-40E8-96AC-B2D1AF4E94CB}"/>
          </ac:spMkLst>
        </pc:spChg>
        <pc:spChg chg="add del">
          <ac:chgData name="Guest User" userId="a84c0306fb3df25d" providerId="Windows Live" clId="Web-{349329C4-6F99-45C7-D315-0F808A38FEA3}" dt="2020-09-05T15:29:31.698" v="1711"/>
          <ac:spMkLst>
            <pc:docMk/>
            <pc:sldMk cId="360618227" sldId="266"/>
            <ac:spMk id="92" creationId="{63F9944D-53A2-4F42-B518-ED430299D1C9}"/>
          </ac:spMkLst>
        </pc:spChg>
        <pc:spChg chg="add del">
          <ac:chgData name="Guest User" userId="a84c0306fb3df25d" providerId="Windows Live" clId="Web-{349329C4-6F99-45C7-D315-0F808A38FEA3}" dt="2020-09-05T15:29:31.698" v="1710"/>
          <ac:spMkLst>
            <pc:docMk/>
            <pc:sldMk cId="360618227" sldId="266"/>
            <ac:spMk id="93" creationId="{9B65180F-CCE5-4492-860B-BF8D28F6D821}"/>
          </ac:spMkLst>
        </pc:spChg>
        <pc:spChg chg="add mod">
          <ac:chgData name="Guest User" userId="a84c0306fb3df25d" providerId="Windows Live" clId="Web-{349329C4-6F99-45C7-D315-0F808A38FEA3}" dt="2020-09-05T15:45:03.226" v="2099" actId="1076"/>
          <ac:spMkLst>
            <pc:docMk/>
            <pc:sldMk cId="360618227" sldId="266"/>
            <ac:spMk id="94" creationId="{54873D7B-692C-4B5D-8648-0B6A8B8B9C73}"/>
          </ac:spMkLst>
        </pc:spChg>
        <pc:spChg chg="add mod">
          <ac:chgData name="Guest User" userId="a84c0306fb3df25d" providerId="Windows Live" clId="Web-{349329C4-6F99-45C7-D315-0F808A38FEA3}" dt="2020-09-05T15:45:03.241" v="2100" actId="1076"/>
          <ac:spMkLst>
            <pc:docMk/>
            <pc:sldMk cId="360618227" sldId="266"/>
            <ac:spMk id="95" creationId="{41277350-2C3D-4860-976D-057911173102}"/>
          </ac:spMkLst>
        </pc:spChg>
        <pc:spChg chg="add mod">
          <ac:chgData name="Guest User" userId="a84c0306fb3df25d" providerId="Windows Live" clId="Web-{349329C4-6F99-45C7-D315-0F808A38FEA3}" dt="2020-09-05T15:45:03.257" v="2101" actId="1076"/>
          <ac:spMkLst>
            <pc:docMk/>
            <pc:sldMk cId="360618227" sldId="266"/>
            <ac:spMk id="96" creationId="{14F01F90-CDFF-4902-988A-691BCD3E4EB4}"/>
          </ac:spMkLst>
        </pc:spChg>
        <pc:spChg chg="add mod">
          <ac:chgData name="Guest User" userId="a84c0306fb3df25d" providerId="Windows Live" clId="Web-{349329C4-6F99-45C7-D315-0F808A38FEA3}" dt="2020-09-05T15:45:03.257" v="2102" actId="1076"/>
          <ac:spMkLst>
            <pc:docMk/>
            <pc:sldMk cId="360618227" sldId="266"/>
            <ac:spMk id="97" creationId="{E758C2D9-EA4B-4F1B-BF08-9BD109F9351E}"/>
          </ac:spMkLst>
        </pc:spChg>
        <pc:spChg chg="add mod">
          <ac:chgData name="Guest User" userId="a84c0306fb3df25d" providerId="Windows Live" clId="Web-{349329C4-6F99-45C7-D315-0F808A38FEA3}" dt="2020-09-05T15:45:03.273" v="2103" actId="1076"/>
          <ac:spMkLst>
            <pc:docMk/>
            <pc:sldMk cId="360618227" sldId="266"/>
            <ac:spMk id="98" creationId="{62007C24-2476-4843-A840-FD34A0B9B01D}"/>
          </ac:spMkLst>
        </pc:spChg>
        <pc:spChg chg="add mod">
          <ac:chgData name="Guest User" userId="a84c0306fb3df25d" providerId="Windows Live" clId="Web-{349329C4-6F99-45C7-D315-0F808A38FEA3}" dt="2020-09-05T15:45:03.288" v="2104" actId="1076"/>
          <ac:spMkLst>
            <pc:docMk/>
            <pc:sldMk cId="360618227" sldId="266"/>
            <ac:spMk id="99" creationId="{D5DFC272-1860-4BB0-B276-E3021DEE6861}"/>
          </ac:spMkLst>
        </pc:spChg>
        <pc:spChg chg="add mod">
          <ac:chgData name="Guest User" userId="a84c0306fb3df25d" providerId="Windows Live" clId="Web-{349329C4-6F99-45C7-D315-0F808A38FEA3}" dt="2020-09-05T15:45:03.304" v="2105" actId="1076"/>
          <ac:spMkLst>
            <pc:docMk/>
            <pc:sldMk cId="360618227" sldId="266"/>
            <ac:spMk id="100" creationId="{3C4282F0-BC29-437C-99B0-40387BDD118A}"/>
          </ac:spMkLst>
        </pc:spChg>
        <pc:spChg chg="add mod">
          <ac:chgData name="Guest User" userId="a84c0306fb3df25d" providerId="Windows Live" clId="Web-{349329C4-6F99-45C7-D315-0F808A38FEA3}" dt="2020-09-05T15:45:03.320" v="2106" actId="1076"/>
          <ac:spMkLst>
            <pc:docMk/>
            <pc:sldMk cId="360618227" sldId="266"/>
            <ac:spMk id="101" creationId="{B6E1834A-3A2E-4D36-BFE6-ABDAA205471B}"/>
          </ac:spMkLst>
        </pc:spChg>
        <pc:spChg chg="add mod">
          <ac:chgData name="Guest User" userId="a84c0306fb3df25d" providerId="Windows Live" clId="Web-{349329C4-6F99-45C7-D315-0F808A38FEA3}" dt="2020-09-05T15:45:03.335" v="2107" actId="1076"/>
          <ac:spMkLst>
            <pc:docMk/>
            <pc:sldMk cId="360618227" sldId="266"/>
            <ac:spMk id="102" creationId="{2DFC6928-B922-4AE2-ABD4-49FA3EF80600}"/>
          </ac:spMkLst>
        </pc:spChg>
        <pc:spChg chg="add mod">
          <ac:chgData name="Guest User" userId="a84c0306fb3df25d" providerId="Windows Live" clId="Web-{349329C4-6F99-45C7-D315-0F808A38FEA3}" dt="2020-09-05T15:46:19.212" v="2180"/>
          <ac:spMkLst>
            <pc:docMk/>
            <pc:sldMk cId="360618227" sldId="266"/>
            <ac:spMk id="103" creationId="{B4CB665C-16FC-4000-95B1-A7AD19457195}"/>
          </ac:spMkLst>
        </pc:spChg>
        <pc:spChg chg="add del">
          <ac:chgData name="Guest User" userId="a84c0306fb3df25d" providerId="Windows Live" clId="Web-{349329C4-6F99-45C7-D315-0F808A38FEA3}" dt="2020-09-05T15:35:14.726" v="1850"/>
          <ac:spMkLst>
            <pc:docMk/>
            <pc:sldMk cId="360618227" sldId="266"/>
            <ac:spMk id="104" creationId="{FD1ED5A1-6FD7-4313-9E5D-79584C54D9D1}"/>
          </ac:spMkLst>
        </pc:spChg>
        <pc:spChg chg="add mod">
          <ac:chgData name="Guest User" userId="a84c0306fb3df25d" providerId="Windows Live" clId="Web-{349329C4-6F99-45C7-D315-0F808A38FEA3}" dt="2020-09-05T15:46:19.212" v="2181"/>
          <ac:spMkLst>
            <pc:docMk/>
            <pc:sldMk cId="360618227" sldId="266"/>
            <ac:spMk id="105" creationId="{52D2B2E2-1B35-442F-8F76-471E42E38634}"/>
          </ac:spMkLst>
        </pc:spChg>
        <pc:spChg chg="add mod">
          <ac:chgData name="Guest User" userId="a84c0306fb3df25d" providerId="Windows Live" clId="Web-{349329C4-6F99-45C7-D315-0F808A38FEA3}" dt="2020-09-05T15:46:19.228" v="2182"/>
          <ac:spMkLst>
            <pc:docMk/>
            <pc:sldMk cId="360618227" sldId="266"/>
            <ac:spMk id="106" creationId="{A73A1D3B-7331-432A-A20C-0F3AEA443F8B}"/>
          </ac:spMkLst>
        </pc:spChg>
        <pc:spChg chg="add mod">
          <ac:chgData name="Guest User" userId="a84c0306fb3df25d" providerId="Windows Live" clId="Web-{349329C4-6F99-45C7-D315-0F808A38FEA3}" dt="2020-09-05T15:45:03.398" v="2111" actId="1076"/>
          <ac:spMkLst>
            <pc:docMk/>
            <pc:sldMk cId="360618227" sldId="266"/>
            <ac:spMk id="107" creationId="{922C8607-AA17-40DF-8504-E6503047ECA7}"/>
          </ac:spMkLst>
        </pc:spChg>
        <pc:spChg chg="add mod">
          <ac:chgData name="Guest User" userId="a84c0306fb3df25d" providerId="Windows Live" clId="Web-{349329C4-6F99-45C7-D315-0F808A38FEA3}" dt="2020-09-05T15:45:03.413" v="2112" actId="1076"/>
          <ac:spMkLst>
            <pc:docMk/>
            <pc:sldMk cId="360618227" sldId="266"/>
            <ac:spMk id="108" creationId="{0B4F3D7A-3D0E-4544-8DA4-64CC97B90D91}"/>
          </ac:spMkLst>
        </pc:spChg>
        <pc:spChg chg="add mod">
          <ac:chgData name="Guest User" userId="a84c0306fb3df25d" providerId="Windows Live" clId="Web-{349329C4-6F99-45C7-D315-0F808A38FEA3}" dt="2020-09-05T15:45:03.429" v="2113" actId="1076"/>
          <ac:spMkLst>
            <pc:docMk/>
            <pc:sldMk cId="360618227" sldId="266"/>
            <ac:spMk id="109" creationId="{DAA0D170-6D25-4C53-BBD5-70BB50585161}"/>
          </ac:spMkLst>
        </pc:spChg>
        <pc:spChg chg="add mod">
          <ac:chgData name="Guest User" userId="a84c0306fb3df25d" providerId="Windows Live" clId="Web-{349329C4-6F99-45C7-D315-0F808A38FEA3}" dt="2020-09-05T15:45:03.445" v="2114" actId="1076"/>
          <ac:spMkLst>
            <pc:docMk/>
            <pc:sldMk cId="360618227" sldId="266"/>
            <ac:spMk id="110" creationId="{7E361301-C509-48EB-BC73-2E31E5C33EC0}"/>
          </ac:spMkLst>
        </pc:spChg>
        <pc:spChg chg="add mod">
          <ac:chgData name="Guest User" userId="a84c0306fb3df25d" providerId="Windows Live" clId="Web-{349329C4-6F99-45C7-D315-0F808A38FEA3}" dt="2020-09-05T15:45:03.445" v="2115" actId="1076"/>
          <ac:spMkLst>
            <pc:docMk/>
            <pc:sldMk cId="360618227" sldId="266"/>
            <ac:spMk id="111" creationId="{5AFBEA64-A39D-4560-8392-E95FDB3D4D13}"/>
          </ac:spMkLst>
        </pc:spChg>
        <pc:spChg chg="add mod">
          <ac:chgData name="Guest User" userId="a84c0306fb3df25d" providerId="Windows Live" clId="Web-{349329C4-6F99-45C7-D315-0F808A38FEA3}" dt="2020-09-05T15:45:03.460" v="2116" actId="1076"/>
          <ac:spMkLst>
            <pc:docMk/>
            <pc:sldMk cId="360618227" sldId="266"/>
            <ac:spMk id="112" creationId="{5682C48B-92FB-4AFD-9DDC-2AA083A71836}"/>
          </ac:spMkLst>
        </pc:spChg>
        <pc:spChg chg="add mod">
          <ac:chgData name="Guest User" userId="a84c0306fb3df25d" providerId="Windows Live" clId="Web-{349329C4-6F99-45C7-D315-0F808A38FEA3}" dt="2020-09-05T15:45:03.476" v="2117" actId="1076"/>
          <ac:spMkLst>
            <pc:docMk/>
            <pc:sldMk cId="360618227" sldId="266"/>
            <ac:spMk id="113" creationId="{51AE2E97-AFA8-4C30-A659-C5BE920526D9}"/>
          </ac:spMkLst>
        </pc:spChg>
        <pc:spChg chg="add mod">
          <ac:chgData name="Guest User" userId="a84c0306fb3df25d" providerId="Windows Live" clId="Web-{349329C4-6F99-45C7-D315-0F808A38FEA3}" dt="2020-09-05T15:45:03.491" v="2118" actId="1076"/>
          <ac:spMkLst>
            <pc:docMk/>
            <pc:sldMk cId="360618227" sldId="266"/>
            <ac:spMk id="114" creationId="{5558011C-C0FE-4134-B325-B686E646912B}"/>
          </ac:spMkLst>
        </pc:spChg>
        <pc:spChg chg="add mod">
          <ac:chgData name="Guest User" userId="a84c0306fb3df25d" providerId="Windows Live" clId="Web-{349329C4-6F99-45C7-D315-0F808A38FEA3}" dt="2020-09-05T15:45:03.507" v="2119" actId="1076"/>
          <ac:spMkLst>
            <pc:docMk/>
            <pc:sldMk cId="360618227" sldId="266"/>
            <ac:spMk id="115" creationId="{DFB80E54-EF06-42C4-8331-E6D719726898}"/>
          </ac:spMkLst>
        </pc:spChg>
        <pc:spChg chg="add mod">
          <ac:chgData name="Guest User" userId="a84c0306fb3df25d" providerId="Windows Live" clId="Web-{349329C4-6F99-45C7-D315-0F808A38FEA3}" dt="2020-09-05T15:45:03.523" v="2120" actId="1076"/>
          <ac:spMkLst>
            <pc:docMk/>
            <pc:sldMk cId="360618227" sldId="266"/>
            <ac:spMk id="116" creationId="{3BC44A3F-CAFE-45CF-B421-6F87B91D3A92}"/>
          </ac:spMkLst>
        </pc:spChg>
        <pc:spChg chg="add mod">
          <ac:chgData name="Guest User" userId="a84c0306fb3df25d" providerId="Windows Live" clId="Web-{349329C4-6F99-45C7-D315-0F808A38FEA3}" dt="2020-09-05T15:46:09.477" v="2176"/>
          <ac:spMkLst>
            <pc:docMk/>
            <pc:sldMk cId="360618227" sldId="266"/>
            <ac:spMk id="125" creationId="{6DD985BF-BE8D-44F0-BC7A-9D8D383F3C25}"/>
          </ac:spMkLst>
        </pc:spChg>
        <pc:spChg chg="add mod">
          <ac:chgData name="Guest User" userId="a84c0306fb3df25d" providerId="Windows Live" clId="Web-{349329C4-6F99-45C7-D315-0F808A38FEA3}" dt="2020-09-05T15:46:09.493" v="2177"/>
          <ac:spMkLst>
            <pc:docMk/>
            <pc:sldMk cId="360618227" sldId="266"/>
            <ac:spMk id="126" creationId="{86BCE66A-7ECC-48EF-9FED-7569E4D6700F}"/>
          </ac:spMkLst>
        </pc:spChg>
        <pc:spChg chg="add mod">
          <ac:chgData name="Guest User" userId="a84c0306fb3df25d" providerId="Windows Live" clId="Web-{349329C4-6F99-45C7-D315-0F808A38FEA3}" dt="2020-09-05T15:45:03.663" v="2132" actId="1076"/>
          <ac:spMkLst>
            <pc:docMk/>
            <pc:sldMk cId="360618227" sldId="266"/>
            <ac:spMk id="127" creationId="{CC1147BE-8BD1-4D38-87E3-1A361A896417}"/>
          </ac:spMkLst>
        </pc:spChg>
        <pc:spChg chg="add mod">
          <ac:chgData name="Guest User" userId="a84c0306fb3df25d" providerId="Windows Live" clId="Web-{349329C4-6F99-45C7-D315-0F808A38FEA3}" dt="2020-09-05T15:46:09.509" v="2179"/>
          <ac:spMkLst>
            <pc:docMk/>
            <pc:sldMk cId="360618227" sldId="266"/>
            <ac:spMk id="128" creationId="{27DDC57A-9E1A-4923-AA09-77784B2FBBB2}"/>
          </ac:spMkLst>
        </pc:spChg>
        <pc:spChg chg="add mod">
          <ac:chgData name="Guest User" userId="a84c0306fb3df25d" providerId="Windows Live" clId="Web-{349329C4-6F99-45C7-D315-0F808A38FEA3}" dt="2020-09-05T15:46:54.385" v="2186" actId="1076"/>
          <ac:spMkLst>
            <pc:docMk/>
            <pc:sldMk cId="360618227" sldId="266"/>
            <ac:spMk id="129" creationId="{DB44B023-6BED-4677-AB24-50133CEE73E4}"/>
          </ac:spMkLst>
        </pc:spChg>
        <pc:spChg chg="add mod">
          <ac:chgData name="Guest User" userId="a84c0306fb3df25d" providerId="Windows Live" clId="Web-{349329C4-6F99-45C7-D315-0F808A38FEA3}" dt="2020-09-05T15:47:10.791" v="2236" actId="1076"/>
          <ac:spMkLst>
            <pc:docMk/>
            <pc:sldMk cId="360618227" sldId="266"/>
            <ac:spMk id="130" creationId="{0E6D7C0C-A6D6-4636-A5EE-3D72A3CCD168}"/>
          </ac:spMkLst>
        </pc:spChg>
        <pc:spChg chg="add mod">
          <ac:chgData name="Guest User" userId="a84c0306fb3df25d" providerId="Windows Live" clId="Web-{349329C4-6F99-45C7-D315-0F808A38FEA3}" dt="2020-09-05T15:47:10.823" v="2237" actId="1076"/>
          <ac:spMkLst>
            <pc:docMk/>
            <pc:sldMk cId="360618227" sldId="266"/>
            <ac:spMk id="131" creationId="{8CD27353-161A-42E4-9212-7BB85C45E312}"/>
          </ac:spMkLst>
        </pc:spChg>
        <pc:spChg chg="add mod">
          <ac:chgData name="Guest User" userId="a84c0306fb3df25d" providerId="Windows Live" clId="Web-{349329C4-6F99-45C7-D315-0F808A38FEA3}" dt="2020-09-05T15:47:10.838" v="2238" actId="1076"/>
          <ac:spMkLst>
            <pc:docMk/>
            <pc:sldMk cId="360618227" sldId="266"/>
            <ac:spMk id="132" creationId="{EDDAF84A-0454-4EF2-ADEE-5B6A973C03B9}"/>
          </ac:spMkLst>
        </pc:spChg>
        <pc:spChg chg="add mod">
          <ac:chgData name="Guest User" userId="a84c0306fb3df25d" providerId="Windows Live" clId="Web-{349329C4-6F99-45C7-D315-0F808A38FEA3}" dt="2020-09-05T15:47:10.869" v="2239" actId="1076"/>
          <ac:spMkLst>
            <pc:docMk/>
            <pc:sldMk cId="360618227" sldId="266"/>
            <ac:spMk id="133" creationId="{5DA3F540-5391-4D14-9FD0-F1DB61C4479A}"/>
          </ac:spMkLst>
        </pc:spChg>
        <pc:spChg chg="add mod">
          <ac:chgData name="Guest User" userId="a84c0306fb3df25d" providerId="Windows Live" clId="Web-{349329C4-6F99-45C7-D315-0F808A38FEA3}" dt="2020-09-05T15:47:10.901" v="2240" actId="1076"/>
          <ac:spMkLst>
            <pc:docMk/>
            <pc:sldMk cId="360618227" sldId="266"/>
            <ac:spMk id="134" creationId="{9072AF43-25DA-45E0-8104-ACFC73C0AE01}"/>
          </ac:spMkLst>
        </pc:spChg>
        <pc:spChg chg="add mod">
          <ac:chgData name="Guest User" userId="a84c0306fb3df25d" providerId="Windows Live" clId="Web-{349329C4-6F99-45C7-D315-0F808A38FEA3}" dt="2020-09-05T15:47:10.916" v="2241" actId="1076"/>
          <ac:spMkLst>
            <pc:docMk/>
            <pc:sldMk cId="360618227" sldId="266"/>
            <ac:spMk id="135" creationId="{63ADB42E-B395-4643-B0A9-1FF0F6E6D37C}"/>
          </ac:spMkLst>
        </pc:spChg>
        <pc:spChg chg="add mod">
          <ac:chgData name="Guest User" userId="a84c0306fb3df25d" providerId="Windows Live" clId="Web-{349329C4-6F99-45C7-D315-0F808A38FEA3}" dt="2020-09-05T15:47:10.948" v="2242" actId="1076"/>
          <ac:spMkLst>
            <pc:docMk/>
            <pc:sldMk cId="360618227" sldId="266"/>
            <ac:spMk id="136" creationId="{8E277B57-333D-4DB7-85C2-56DF8D2E5C59}"/>
          </ac:spMkLst>
        </pc:spChg>
        <pc:spChg chg="add mod">
          <ac:chgData name="Guest User" userId="a84c0306fb3df25d" providerId="Windows Live" clId="Web-{349329C4-6F99-45C7-D315-0F808A38FEA3}" dt="2020-09-05T15:47:10.963" v="2243" actId="1076"/>
          <ac:spMkLst>
            <pc:docMk/>
            <pc:sldMk cId="360618227" sldId="266"/>
            <ac:spMk id="137" creationId="{5C6AD37E-B179-4203-AAEB-2C5EA6A7888F}"/>
          </ac:spMkLst>
        </pc:spChg>
        <pc:spChg chg="add mod">
          <ac:chgData name="Guest User" userId="a84c0306fb3df25d" providerId="Windows Live" clId="Web-{349329C4-6F99-45C7-D315-0F808A38FEA3}" dt="2020-09-05T15:47:10.994" v="2244" actId="1076"/>
          <ac:spMkLst>
            <pc:docMk/>
            <pc:sldMk cId="360618227" sldId="266"/>
            <ac:spMk id="138" creationId="{6F337DF2-B9FE-485F-866C-ADAAF12FB4AE}"/>
          </ac:spMkLst>
        </pc:spChg>
        <pc:spChg chg="add mod">
          <ac:chgData name="Guest User" userId="a84c0306fb3df25d" providerId="Windows Live" clId="Web-{349329C4-6F99-45C7-D315-0F808A38FEA3}" dt="2020-09-05T15:47:11.010" v="2245" actId="1076"/>
          <ac:spMkLst>
            <pc:docMk/>
            <pc:sldMk cId="360618227" sldId="266"/>
            <ac:spMk id="139" creationId="{824B31C3-8EFF-450D-A8C7-60B6B945CA42}"/>
          </ac:spMkLst>
        </pc:spChg>
        <pc:spChg chg="add mod">
          <ac:chgData name="Guest User" userId="a84c0306fb3df25d" providerId="Windows Live" clId="Web-{349329C4-6F99-45C7-D315-0F808A38FEA3}" dt="2020-09-05T15:47:11.041" v="2246" actId="1076"/>
          <ac:spMkLst>
            <pc:docMk/>
            <pc:sldMk cId="360618227" sldId="266"/>
            <ac:spMk id="140" creationId="{FE5423A1-BACD-4EC5-8222-ED21EACD2B45}"/>
          </ac:spMkLst>
        </pc:spChg>
        <pc:spChg chg="add mod">
          <ac:chgData name="Guest User" userId="a84c0306fb3df25d" providerId="Windows Live" clId="Web-{349329C4-6F99-45C7-D315-0F808A38FEA3}" dt="2020-09-05T15:47:11.057" v="2247" actId="1076"/>
          <ac:spMkLst>
            <pc:docMk/>
            <pc:sldMk cId="360618227" sldId="266"/>
            <ac:spMk id="141" creationId="{CD21B49A-C9B4-408C-B0E0-77C812A85DDB}"/>
          </ac:spMkLst>
        </pc:spChg>
        <pc:spChg chg="add mod">
          <ac:chgData name="Guest User" userId="a84c0306fb3df25d" providerId="Windows Live" clId="Web-{349329C4-6F99-45C7-D315-0F808A38FEA3}" dt="2020-09-05T15:47:11.088" v="2248" actId="1076"/>
          <ac:spMkLst>
            <pc:docMk/>
            <pc:sldMk cId="360618227" sldId="266"/>
            <ac:spMk id="142" creationId="{C703228E-6CD3-4AB7-8C5B-B2E9BC654BE5}"/>
          </ac:spMkLst>
        </pc:spChg>
        <pc:spChg chg="add mod">
          <ac:chgData name="Guest User" userId="a84c0306fb3df25d" providerId="Windows Live" clId="Web-{349329C4-6F99-45C7-D315-0F808A38FEA3}" dt="2020-09-05T15:47:11.119" v="2249" actId="1076"/>
          <ac:spMkLst>
            <pc:docMk/>
            <pc:sldMk cId="360618227" sldId="266"/>
            <ac:spMk id="143" creationId="{78C07B46-7582-4F38-8C90-5992AEEAF9DE}"/>
          </ac:spMkLst>
        </pc:spChg>
        <pc:spChg chg="add mod">
          <ac:chgData name="Guest User" userId="a84c0306fb3df25d" providerId="Windows Live" clId="Web-{349329C4-6F99-45C7-D315-0F808A38FEA3}" dt="2020-09-05T15:47:11.135" v="2250" actId="1076"/>
          <ac:spMkLst>
            <pc:docMk/>
            <pc:sldMk cId="360618227" sldId="266"/>
            <ac:spMk id="144" creationId="{6F45FD37-E9D0-4BD6-A0AE-1B8BC3FDF597}"/>
          </ac:spMkLst>
        </pc:spChg>
        <pc:spChg chg="add mod">
          <ac:chgData name="Guest User" userId="a84c0306fb3df25d" providerId="Windows Live" clId="Web-{349329C4-6F99-45C7-D315-0F808A38FEA3}" dt="2020-09-05T15:47:11.166" v="2251" actId="1076"/>
          <ac:spMkLst>
            <pc:docMk/>
            <pc:sldMk cId="360618227" sldId="266"/>
            <ac:spMk id="145" creationId="{B37C0483-B96E-4687-908B-9195537AE900}"/>
          </ac:spMkLst>
        </pc:spChg>
        <pc:spChg chg="add mod">
          <ac:chgData name="Guest User" userId="a84c0306fb3df25d" providerId="Windows Live" clId="Web-{349329C4-6F99-45C7-D315-0F808A38FEA3}" dt="2020-09-05T15:47:11.182" v="2252" actId="1076"/>
          <ac:spMkLst>
            <pc:docMk/>
            <pc:sldMk cId="360618227" sldId="266"/>
            <ac:spMk id="146" creationId="{AE85A77B-C646-45A6-9A57-3440E68158AD}"/>
          </ac:spMkLst>
        </pc:spChg>
        <pc:spChg chg="add mod">
          <ac:chgData name="Guest User" userId="a84c0306fb3df25d" providerId="Windows Live" clId="Web-{349329C4-6F99-45C7-D315-0F808A38FEA3}" dt="2020-09-05T15:47:11.213" v="2253" actId="1076"/>
          <ac:spMkLst>
            <pc:docMk/>
            <pc:sldMk cId="360618227" sldId="266"/>
            <ac:spMk id="147" creationId="{B26613E8-D76C-430B-A983-55C8433B1AA5}"/>
          </ac:spMkLst>
        </pc:spChg>
        <pc:spChg chg="add mod">
          <ac:chgData name="Guest User" userId="a84c0306fb3df25d" providerId="Windows Live" clId="Web-{349329C4-6F99-45C7-D315-0F808A38FEA3}" dt="2020-09-05T15:47:11.229" v="2254" actId="1076"/>
          <ac:spMkLst>
            <pc:docMk/>
            <pc:sldMk cId="360618227" sldId="266"/>
            <ac:spMk id="148" creationId="{7E406BCB-0485-4C00-909C-69EC1ED0C5AD}"/>
          </ac:spMkLst>
        </pc:spChg>
        <pc:spChg chg="add mod">
          <ac:chgData name="Guest User" userId="a84c0306fb3df25d" providerId="Windows Live" clId="Web-{349329C4-6F99-45C7-D315-0F808A38FEA3}" dt="2020-09-05T15:47:11.260" v="2255" actId="1076"/>
          <ac:spMkLst>
            <pc:docMk/>
            <pc:sldMk cId="360618227" sldId="266"/>
            <ac:spMk id="149" creationId="{8068D905-09E2-4ADE-8365-CC69DD42E559}"/>
          </ac:spMkLst>
        </pc:spChg>
        <pc:spChg chg="add del mod">
          <ac:chgData name="Guest User" userId="a84c0306fb3df25d" providerId="Windows Live" clId="Web-{349329C4-6F99-45C7-D315-0F808A38FEA3}" dt="2020-09-05T15:47:55.245" v="2287"/>
          <ac:spMkLst>
            <pc:docMk/>
            <pc:sldMk cId="360618227" sldId="266"/>
            <ac:spMk id="150" creationId="{540CFC17-E4EA-4EBA-84D9-C6E0CFFD4A80}"/>
          </ac:spMkLst>
        </pc:spChg>
        <pc:spChg chg="add del mod">
          <ac:chgData name="Guest User" userId="a84c0306fb3df25d" providerId="Windows Live" clId="Web-{349329C4-6F99-45C7-D315-0F808A38FEA3}" dt="2020-09-05T15:47:56.370" v="2288"/>
          <ac:spMkLst>
            <pc:docMk/>
            <pc:sldMk cId="360618227" sldId="266"/>
            <ac:spMk id="151" creationId="{D697E9A9-998F-43E1-9204-EC7C4BAC2A48}"/>
          </ac:spMkLst>
        </pc:spChg>
        <pc:spChg chg="add mod">
          <ac:chgData name="Guest User" userId="a84c0306fb3df25d" providerId="Windows Live" clId="Web-{349329C4-6F99-45C7-D315-0F808A38FEA3}" dt="2020-09-05T15:51:15.766" v="2378" actId="1076"/>
          <ac:spMkLst>
            <pc:docMk/>
            <pc:sldMk cId="360618227" sldId="266"/>
            <ac:spMk id="152" creationId="{CCB628A5-FA1B-40C4-BB32-C6670D464D0E}"/>
          </ac:spMkLst>
        </pc:spChg>
        <pc:spChg chg="add del mod">
          <ac:chgData name="Guest User" userId="a84c0306fb3df25d" providerId="Windows Live" clId="Web-{349329C4-6F99-45C7-D315-0F808A38FEA3}" dt="2020-09-05T15:47:53.558" v="2286"/>
          <ac:spMkLst>
            <pc:docMk/>
            <pc:sldMk cId="360618227" sldId="266"/>
            <ac:spMk id="153" creationId="{B89AE125-1C5A-4881-A64D-BFD354C761BA}"/>
          </ac:spMkLst>
        </pc:spChg>
        <pc:spChg chg="add del mod">
          <ac:chgData name="Guest User" userId="a84c0306fb3df25d" providerId="Windows Live" clId="Web-{349329C4-6F99-45C7-D315-0F808A38FEA3}" dt="2020-09-05T15:47:53.558" v="2285"/>
          <ac:spMkLst>
            <pc:docMk/>
            <pc:sldMk cId="360618227" sldId="266"/>
            <ac:spMk id="154" creationId="{C17A9618-6146-4C9A-BDF1-91B66AC418B3}"/>
          </ac:spMkLst>
        </pc:spChg>
        <pc:spChg chg="add mod">
          <ac:chgData name="Guest User" userId="a84c0306fb3df25d" providerId="Windows Live" clId="Web-{349329C4-6F99-45C7-D315-0F808A38FEA3}" dt="2020-09-05T15:48:15.527" v="2311" actId="1076"/>
          <ac:spMkLst>
            <pc:docMk/>
            <pc:sldMk cId="360618227" sldId="266"/>
            <ac:spMk id="155" creationId="{F000D21B-E812-4C46-8A89-4973455AB00C}"/>
          </ac:spMkLst>
        </pc:spChg>
        <pc:spChg chg="add mod">
          <ac:chgData name="Guest User" userId="a84c0306fb3df25d" providerId="Windows Live" clId="Web-{349329C4-6F99-45C7-D315-0F808A38FEA3}" dt="2020-09-05T15:47:11.416" v="2262" actId="1076"/>
          <ac:spMkLst>
            <pc:docMk/>
            <pc:sldMk cId="360618227" sldId="266"/>
            <ac:spMk id="156" creationId="{462E6D6A-A50A-4B30-9B48-53332826DFBC}"/>
          </ac:spMkLst>
        </pc:spChg>
        <pc:spChg chg="add mod">
          <ac:chgData name="Guest User" userId="a84c0306fb3df25d" providerId="Windows Live" clId="Web-{349329C4-6F99-45C7-D315-0F808A38FEA3}" dt="2020-09-05T15:47:11.448" v="2263" actId="1076"/>
          <ac:spMkLst>
            <pc:docMk/>
            <pc:sldMk cId="360618227" sldId="266"/>
            <ac:spMk id="157" creationId="{370C0CD5-80DD-4995-B83B-D7FA354FA5D0}"/>
          </ac:spMkLst>
        </pc:spChg>
        <pc:spChg chg="add mod">
          <ac:chgData name="Guest User" userId="a84c0306fb3df25d" providerId="Windows Live" clId="Web-{349329C4-6F99-45C7-D315-0F808A38FEA3}" dt="2020-09-05T15:47:11.479" v="2264" actId="1076"/>
          <ac:spMkLst>
            <pc:docMk/>
            <pc:sldMk cId="360618227" sldId="266"/>
            <ac:spMk id="158" creationId="{0F878ECD-608B-4779-99AD-1EE9B7CB5D1F}"/>
          </ac:spMkLst>
        </pc:spChg>
        <pc:spChg chg="add mod">
          <ac:chgData name="Guest User" userId="a84c0306fb3df25d" providerId="Windows Live" clId="Web-{349329C4-6F99-45C7-D315-0F808A38FEA3}" dt="2020-09-05T15:47:11.494" v="2265" actId="1076"/>
          <ac:spMkLst>
            <pc:docMk/>
            <pc:sldMk cId="360618227" sldId="266"/>
            <ac:spMk id="159" creationId="{1AF784B0-D276-47E7-89B1-1C8B13FDD8B6}"/>
          </ac:spMkLst>
        </pc:spChg>
        <pc:spChg chg="add mod">
          <ac:chgData name="Guest User" userId="a84c0306fb3df25d" providerId="Windows Live" clId="Web-{349329C4-6F99-45C7-D315-0F808A38FEA3}" dt="2020-09-05T15:47:11.526" v="2266" actId="1076"/>
          <ac:spMkLst>
            <pc:docMk/>
            <pc:sldMk cId="360618227" sldId="266"/>
            <ac:spMk id="160" creationId="{87474FA4-7F2C-4482-B9E8-82B70A05F84D}"/>
          </ac:spMkLst>
        </pc:spChg>
        <pc:spChg chg="add mod">
          <ac:chgData name="Guest User" userId="a84c0306fb3df25d" providerId="Windows Live" clId="Web-{349329C4-6F99-45C7-D315-0F808A38FEA3}" dt="2020-09-05T15:47:11.541" v="2267" actId="1076"/>
          <ac:spMkLst>
            <pc:docMk/>
            <pc:sldMk cId="360618227" sldId="266"/>
            <ac:spMk id="161" creationId="{7FED0FF3-1330-49F4-B028-89CA1C3CA10C}"/>
          </ac:spMkLst>
        </pc:spChg>
        <pc:spChg chg="add mod">
          <ac:chgData name="Guest User" userId="a84c0306fb3df25d" providerId="Windows Live" clId="Web-{349329C4-6F99-45C7-D315-0F808A38FEA3}" dt="2020-09-05T15:47:11.573" v="2268" actId="1076"/>
          <ac:spMkLst>
            <pc:docMk/>
            <pc:sldMk cId="360618227" sldId="266"/>
            <ac:spMk id="162" creationId="{11D90243-4BD4-4C14-A093-9F508F81D890}"/>
          </ac:spMkLst>
        </pc:spChg>
        <pc:spChg chg="add mod">
          <ac:chgData name="Guest User" userId="a84c0306fb3df25d" providerId="Windows Live" clId="Web-{349329C4-6F99-45C7-D315-0F808A38FEA3}" dt="2020-09-05T15:47:11.588" v="2269" actId="1076"/>
          <ac:spMkLst>
            <pc:docMk/>
            <pc:sldMk cId="360618227" sldId="266"/>
            <ac:spMk id="163" creationId="{EB3F32A7-5827-4DC5-9426-D98DCCBEC474}"/>
          </ac:spMkLst>
        </pc:spChg>
        <pc:spChg chg="add mod">
          <ac:chgData name="Guest User" userId="a84c0306fb3df25d" providerId="Windows Live" clId="Web-{349329C4-6F99-45C7-D315-0F808A38FEA3}" dt="2020-09-05T15:47:11.620" v="2270" actId="1076"/>
          <ac:spMkLst>
            <pc:docMk/>
            <pc:sldMk cId="360618227" sldId="266"/>
            <ac:spMk id="164" creationId="{A2923205-BBA1-46BD-AD6F-8309C8B21AE3}"/>
          </ac:spMkLst>
        </pc:spChg>
        <pc:spChg chg="add mod">
          <ac:chgData name="Guest User" userId="a84c0306fb3df25d" providerId="Windows Live" clId="Web-{349329C4-6F99-45C7-D315-0F808A38FEA3}" dt="2020-09-05T15:47:11.635" v="2271" actId="1076"/>
          <ac:spMkLst>
            <pc:docMk/>
            <pc:sldMk cId="360618227" sldId="266"/>
            <ac:spMk id="165" creationId="{A8C4632E-A54B-4166-97E6-97A1A18BF067}"/>
          </ac:spMkLst>
        </pc:spChg>
        <pc:spChg chg="add mod">
          <ac:chgData name="Guest User" userId="a84c0306fb3df25d" providerId="Windows Live" clId="Web-{349329C4-6F99-45C7-D315-0F808A38FEA3}" dt="2020-09-05T15:48:38.762" v="2320" actId="1076"/>
          <ac:spMkLst>
            <pc:docMk/>
            <pc:sldMk cId="360618227" sldId="266"/>
            <ac:spMk id="174" creationId="{9DD144A7-1F8C-446D-8563-7080A8F1DCE0}"/>
          </ac:spMkLst>
        </pc:spChg>
        <pc:spChg chg="add mod">
          <ac:chgData name="Guest User" userId="a84c0306fb3df25d" providerId="Windows Live" clId="Web-{349329C4-6F99-45C7-D315-0F808A38FEA3}" dt="2020-09-05T15:51:04.750" v="2377" actId="1076"/>
          <ac:spMkLst>
            <pc:docMk/>
            <pc:sldMk cId="360618227" sldId="266"/>
            <ac:spMk id="175" creationId="{79E960B8-5C6F-4D60-A667-C61A665AD4E4}"/>
          </ac:spMkLst>
        </pc:spChg>
        <pc:spChg chg="add mod">
          <ac:chgData name="Guest User" userId="a84c0306fb3df25d" providerId="Windows Live" clId="Web-{349329C4-6F99-45C7-D315-0F808A38FEA3}" dt="2020-09-05T15:47:11.885" v="2282" actId="1076"/>
          <ac:spMkLst>
            <pc:docMk/>
            <pc:sldMk cId="360618227" sldId="266"/>
            <ac:spMk id="176" creationId="{BBC0834B-DE56-4564-B0A5-6EFA010238D3}"/>
          </ac:spMkLst>
        </pc:spChg>
        <pc:spChg chg="add mod">
          <ac:chgData name="Guest User" userId="a84c0306fb3df25d" providerId="Windows Live" clId="Web-{349329C4-6F99-45C7-D315-0F808A38FEA3}" dt="2020-09-05T15:50:56.968" v="2373" actId="20577"/>
          <ac:spMkLst>
            <pc:docMk/>
            <pc:sldMk cId="360618227" sldId="266"/>
            <ac:spMk id="177" creationId="{FB154547-9A9F-4C56-B597-3BED76ADA8B6}"/>
          </ac:spMkLst>
        </pc:spChg>
        <pc:spChg chg="add mod">
          <ac:chgData name="Guest User" userId="a84c0306fb3df25d" providerId="Windows Live" clId="Web-{349329C4-6F99-45C7-D315-0F808A38FEA3}" dt="2020-09-05T15:49:38.451" v="2338" actId="20577"/>
          <ac:spMkLst>
            <pc:docMk/>
            <pc:sldMk cId="360618227" sldId="266"/>
            <ac:spMk id="178" creationId="{4D874E05-7396-4E7D-BC59-6F4409093CF1}"/>
          </ac:spMkLst>
        </pc:spChg>
        <pc:spChg chg="add mod">
          <ac:chgData name="Guest User" userId="a84c0306fb3df25d" providerId="Windows Live" clId="Web-{349329C4-6F99-45C7-D315-0F808A38FEA3}" dt="2020-09-05T15:50:15.436" v="2355" actId="20577"/>
          <ac:spMkLst>
            <pc:docMk/>
            <pc:sldMk cId="360618227" sldId="266"/>
            <ac:spMk id="179" creationId="{648BFE41-4B41-4803-96F6-87731F2A394A}"/>
          </ac:spMkLst>
        </pc:spChg>
        <pc:spChg chg="add mod">
          <ac:chgData name="Guest User" userId="a84c0306fb3df25d" providerId="Windows Live" clId="Web-{349329C4-6F99-45C7-D315-0F808A38FEA3}" dt="2020-09-05T15:51:22.625" v="2380" actId="1076"/>
          <ac:spMkLst>
            <pc:docMk/>
            <pc:sldMk cId="360618227" sldId="266"/>
            <ac:spMk id="180" creationId="{ACBFAFCB-9332-430A-B696-35B826312F68}"/>
          </ac:spMkLst>
        </pc:spChg>
        <pc:cxnChg chg="add del mod">
          <ac:chgData name="Guest User" userId="a84c0306fb3df25d" providerId="Windows Live" clId="Web-{349329C4-6F99-45C7-D315-0F808A38FEA3}" dt="2020-09-05T15:14:29.747" v="1290"/>
          <ac:cxnSpMkLst>
            <pc:docMk/>
            <pc:sldMk cId="360618227" sldId="266"/>
            <ac:cxnSpMk id="19" creationId="{BB2E4DD6-CFF2-426E-B3D0-F15C205F5EA3}"/>
          </ac:cxnSpMkLst>
        </pc:cxnChg>
        <pc:cxnChg chg="add del mod">
          <ac:chgData name="Guest User" userId="a84c0306fb3df25d" providerId="Windows Live" clId="Web-{349329C4-6F99-45C7-D315-0F808A38FEA3}" dt="2020-09-05T15:14:29.747" v="1289"/>
          <ac:cxnSpMkLst>
            <pc:docMk/>
            <pc:sldMk cId="360618227" sldId="266"/>
            <ac:cxnSpMk id="21" creationId="{0520E930-76A6-4847-9FFD-86537307FB51}"/>
          </ac:cxnSpMkLst>
        </pc:cxnChg>
        <pc:cxnChg chg="add del mod">
          <ac:chgData name="Guest User" userId="a84c0306fb3df25d" providerId="Windows Live" clId="Web-{349329C4-6F99-45C7-D315-0F808A38FEA3}" dt="2020-09-05T15:14:29.747" v="1288"/>
          <ac:cxnSpMkLst>
            <pc:docMk/>
            <pc:sldMk cId="360618227" sldId="266"/>
            <ac:cxnSpMk id="23" creationId="{7759A894-592B-48F7-B331-4CFCEB27FEC7}"/>
          </ac:cxnSpMkLst>
        </pc:cxnChg>
        <pc:cxnChg chg="add del mod">
          <ac:chgData name="Guest User" userId="a84c0306fb3df25d" providerId="Windows Live" clId="Web-{349329C4-6F99-45C7-D315-0F808A38FEA3}" dt="2020-09-05T15:14:48.623" v="1299"/>
          <ac:cxnSpMkLst>
            <pc:docMk/>
            <pc:sldMk cId="360618227" sldId="266"/>
            <ac:cxnSpMk id="27" creationId="{F71F7687-4AEF-43B3-B5ED-B45FAC55BFC5}"/>
          </ac:cxnSpMkLst>
        </pc:cxnChg>
        <pc:cxnChg chg="add del mod">
          <ac:chgData name="Guest User" userId="a84c0306fb3df25d" providerId="Windows Live" clId="Web-{349329C4-6F99-45C7-D315-0F808A38FEA3}" dt="2020-09-05T15:14:39.529" v="1297"/>
          <ac:cxnSpMkLst>
            <pc:docMk/>
            <pc:sldMk cId="360618227" sldId="266"/>
            <ac:cxnSpMk id="29" creationId="{B08A3B61-ADAE-44D1-8666-3DD55B551107}"/>
          </ac:cxnSpMkLst>
        </pc:cxnChg>
        <pc:cxnChg chg="add del mod">
          <ac:chgData name="Guest User" userId="a84c0306fb3df25d" providerId="Windows Live" clId="Web-{349329C4-6F99-45C7-D315-0F808A38FEA3}" dt="2020-09-05T15:14:47.232" v="1298"/>
          <ac:cxnSpMkLst>
            <pc:docMk/>
            <pc:sldMk cId="360618227" sldId="266"/>
            <ac:cxnSpMk id="31" creationId="{C5229D6B-7A5F-4F28-9610-6E990DC5CA56}"/>
          </ac:cxnSpMkLst>
        </pc:cxnChg>
        <pc:cxnChg chg="add del mod">
          <ac:chgData name="Guest User" userId="a84c0306fb3df25d" providerId="Windows Live" clId="Web-{349329C4-6F99-45C7-D315-0F808A38FEA3}" dt="2020-09-05T15:14:38.044" v="1296"/>
          <ac:cxnSpMkLst>
            <pc:docMk/>
            <pc:sldMk cId="360618227" sldId="266"/>
            <ac:cxnSpMk id="37" creationId="{3C17D503-D46D-43CA-80D1-C8FB103E02BF}"/>
          </ac:cxnSpMkLst>
        </pc:cxnChg>
        <pc:cxnChg chg="add del mod">
          <ac:chgData name="Guest User" userId="a84c0306fb3df25d" providerId="Windows Live" clId="Web-{349329C4-6F99-45C7-D315-0F808A38FEA3}" dt="2020-09-05T15:14:29.747" v="1287"/>
          <ac:cxnSpMkLst>
            <pc:docMk/>
            <pc:sldMk cId="360618227" sldId="266"/>
            <ac:cxnSpMk id="41" creationId="{9BAB16A4-CD63-48CB-86E2-A6988A09307C}"/>
          </ac:cxnSpMkLst>
        </pc:cxnChg>
        <pc:cxnChg chg="add del mod">
          <ac:chgData name="Guest User" userId="a84c0306fb3df25d" providerId="Windows Live" clId="Web-{349329C4-6F99-45C7-D315-0F808A38FEA3}" dt="2020-09-05T15:14:33.372" v="1294"/>
          <ac:cxnSpMkLst>
            <pc:docMk/>
            <pc:sldMk cId="360618227" sldId="266"/>
            <ac:cxnSpMk id="49" creationId="{3E947045-6265-4B9D-B6D6-BDEB47CF34AE}"/>
          </ac:cxnSpMkLst>
        </pc:cxnChg>
        <pc:cxnChg chg="add del mod">
          <ac:chgData name="Guest User" userId="a84c0306fb3df25d" providerId="Windows Live" clId="Web-{349329C4-6F99-45C7-D315-0F808A38FEA3}" dt="2020-09-05T15:14:29.747" v="1282"/>
          <ac:cxnSpMkLst>
            <pc:docMk/>
            <pc:sldMk cId="360618227" sldId="266"/>
            <ac:cxnSpMk id="53" creationId="{2A216AC1-7DC9-4728-A6CA-961059C6F193}"/>
          </ac:cxnSpMkLst>
        </pc:cxnChg>
        <pc:cxnChg chg="add del mod">
          <ac:chgData name="Guest User" userId="a84c0306fb3df25d" providerId="Windows Live" clId="Web-{349329C4-6F99-45C7-D315-0F808A38FEA3}" dt="2020-09-05T15:14:29.747" v="1280"/>
          <ac:cxnSpMkLst>
            <pc:docMk/>
            <pc:sldMk cId="360618227" sldId="266"/>
            <ac:cxnSpMk id="57" creationId="{B94E9914-AF88-48E9-9EDF-2B3E0DFEFBE5}"/>
          </ac:cxnSpMkLst>
        </pc:cxnChg>
        <pc:cxnChg chg="add del mod">
          <ac:chgData name="Guest User" userId="a84c0306fb3df25d" providerId="Windows Live" clId="Web-{349329C4-6F99-45C7-D315-0F808A38FEA3}" dt="2020-09-05T15:18:18.005" v="1407"/>
          <ac:cxnSpMkLst>
            <pc:docMk/>
            <pc:sldMk cId="360618227" sldId="266"/>
            <ac:cxnSpMk id="61" creationId="{21157AE1-8F99-4CDB-A31C-D5A5F7E1DAFF}"/>
          </ac:cxnSpMkLst>
        </pc:cxnChg>
        <pc:cxnChg chg="add del mod">
          <ac:chgData name="Guest User" userId="a84c0306fb3df25d" providerId="Windows Live" clId="Web-{349329C4-6F99-45C7-D315-0F808A38FEA3}" dt="2020-09-05T15:18:18.005" v="1406"/>
          <ac:cxnSpMkLst>
            <pc:docMk/>
            <pc:sldMk cId="360618227" sldId="266"/>
            <ac:cxnSpMk id="63" creationId="{AE6C9457-2935-4FA5-BAA5-CE243B1AB95D}"/>
          </ac:cxnSpMkLst>
        </pc:cxnChg>
        <pc:cxnChg chg="add del mod">
          <ac:chgData name="Guest User" userId="a84c0306fb3df25d" providerId="Windows Live" clId="Web-{349329C4-6F99-45C7-D315-0F808A38FEA3}" dt="2020-09-05T15:14:34.841" v="1295"/>
          <ac:cxnSpMkLst>
            <pc:docMk/>
            <pc:sldMk cId="360618227" sldId="266"/>
            <ac:cxnSpMk id="65" creationId="{EAAD4C11-D36F-449B-A190-F70A06B20CA7}"/>
          </ac:cxnSpMkLst>
        </pc:cxnChg>
        <pc:cxnChg chg="add mod">
          <ac:chgData name="Guest User" userId="a84c0306fb3df25d" providerId="Windows Live" clId="Web-{349329C4-6F99-45C7-D315-0F808A38FEA3}" dt="2020-09-05T15:45:03.523" v="2121" actId="1076"/>
          <ac:cxnSpMkLst>
            <pc:docMk/>
            <pc:sldMk cId="360618227" sldId="266"/>
            <ac:cxnSpMk id="117" creationId="{25BB7455-D775-4D34-BCEF-69D0B26DA627}"/>
          </ac:cxnSpMkLst>
        </pc:cxnChg>
        <pc:cxnChg chg="add mod">
          <ac:chgData name="Guest User" userId="a84c0306fb3df25d" providerId="Windows Live" clId="Web-{349329C4-6F99-45C7-D315-0F808A38FEA3}" dt="2020-09-05T15:45:03.538" v="2122" actId="1076"/>
          <ac:cxnSpMkLst>
            <pc:docMk/>
            <pc:sldMk cId="360618227" sldId="266"/>
            <ac:cxnSpMk id="118" creationId="{01F05D77-005F-42A2-B09F-E0DAEBCEAC06}"/>
          </ac:cxnSpMkLst>
        </pc:cxnChg>
        <pc:cxnChg chg="add mod">
          <ac:chgData name="Guest User" userId="a84c0306fb3df25d" providerId="Windows Live" clId="Web-{349329C4-6F99-45C7-D315-0F808A38FEA3}" dt="2020-09-05T15:45:03.554" v="2123" actId="1076"/>
          <ac:cxnSpMkLst>
            <pc:docMk/>
            <pc:sldMk cId="360618227" sldId="266"/>
            <ac:cxnSpMk id="119" creationId="{0881A8BD-4725-4D56-B7AA-B7955FC4D54C}"/>
          </ac:cxnSpMkLst>
        </pc:cxnChg>
        <pc:cxnChg chg="add mod">
          <ac:chgData name="Guest User" userId="a84c0306fb3df25d" providerId="Windows Live" clId="Web-{349329C4-6F99-45C7-D315-0F808A38FEA3}" dt="2020-09-05T15:45:03.570" v="2124" actId="1076"/>
          <ac:cxnSpMkLst>
            <pc:docMk/>
            <pc:sldMk cId="360618227" sldId="266"/>
            <ac:cxnSpMk id="120" creationId="{9600E647-39BD-4348-8B7D-A5945C5CDCAE}"/>
          </ac:cxnSpMkLst>
        </pc:cxnChg>
        <pc:cxnChg chg="add mod">
          <ac:chgData name="Guest User" userId="a84c0306fb3df25d" providerId="Windows Live" clId="Web-{349329C4-6F99-45C7-D315-0F808A38FEA3}" dt="2020-09-05T15:45:03.570" v="2125" actId="1076"/>
          <ac:cxnSpMkLst>
            <pc:docMk/>
            <pc:sldMk cId="360618227" sldId="266"/>
            <ac:cxnSpMk id="121" creationId="{6AFA4D03-EE11-4D63-AB82-CE8B9B967E20}"/>
          </ac:cxnSpMkLst>
        </pc:cxnChg>
        <pc:cxnChg chg="add mod">
          <ac:chgData name="Guest User" userId="a84c0306fb3df25d" providerId="Windows Live" clId="Web-{349329C4-6F99-45C7-D315-0F808A38FEA3}" dt="2020-09-05T15:45:03.585" v="2126" actId="1076"/>
          <ac:cxnSpMkLst>
            <pc:docMk/>
            <pc:sldMk cId="360618227" sldId="266"/>
            <ac:cxnSpMk id="122" creationId="{530751E9-ED1E-45CB-8891-74CEDC4B86A7}"/>
          </ac:cxnSpMkLst>
        </pc:cxnChg>
        <pc:cxnChg chg="add mod">
          <ac:chgData name="Guest User" userId="a84c0306fb3df25d" providerId="Windows Live" clId="Web-{349329C4-6F99-45C7-D315-0F808A38FEA3}" dt="2020-09-05T15:45:03.601" v="2127" actId="1076"/>
          <ac:cxnSpMkLst>
            <pc:docMk/>
            <pc:sldMk cId="360618227" sldId="266"/>
            <ac:cxnSpMk id="123" creationId="{C30CDAF5-81D8-4FDE-B3A6-FFCF9A53AE8D}"/>
          </ac:cxnSpMkLst>
        </pc:cxnChg>
        <pc:cxnChg chg="add mod">
          <ac:chgData name="Guest User" userId="a84c0306fb3df25d" providerId="Windows Live" clId="Web-{349329C4-6F99-45C7-D315-0F808A38FEA3}" dt="2020-09-05T15:45:03.616" v="2128" actId="1076"/>
          <ac:cxnSpMkLst>
            <pc:docMk/>
            <pc:sldMk cId="360618227" sldId="266"/>
            <ac:cxnSpMk id="124" creationId="{3274121F-DC29-49F4-A433-A9BFE7A28AD8}"/>
          </ac:cxnSpMkLst>
        </pc:cxnChg>
        <pc:cxnChg chg="add mod">
          <ac:chgData name="Guest User" userId="a84c0306fb3df25d" providerId="Windows Live" clId="Web-{349329C4-6F99-45C7-D315-0F808A38FEA3}" dt="2020-09-05T15:47:11.666" v="2272" actId="1076"/>
          <ac:cxnSpMkLst>
            <pc:docMk/>
            <pc:sldMk cId="360618227" sldId="266"/>
            <ac:cxnSpMk id="166" creationId="{AD47B731-78F0-407D-9B13-1A43CE73CC23}"/>
          </ac:cxnSpMkLst>
        </pc:cxnChg>
        <pc:cxnChg chg="add mod">
          <ac:chgData name="Guest User" userId="a84c0306fb3df25d" providerId="Windows Live" clId="Web-{349329C4-6F99-45C7-D315-0F808A38FEA3}" dt="2020-09-05T15:47:11.682" v="2273" actId="1076"/>
          <ac:cxnSpMkLst>
            <pc:docMk/>
            <pc:sldMk cId="360618227" sldId="266"/>
            <ac:cxnSpMk id="167" creationId="{831B4B0C-DA33-46FA-964E-08E760703A7A}"/>
          </ac:cxnSpMkLst>
        </pc:cxnChg>
        <pc:cxnChg chg="add mod">
          <ac:chgData name="Guest User" userId="a84c0306fb3df25d" providerId="Windows Live" clId="Web-{349329C4-6F99-45C7-D315-0F808A38FEA3}" dt="2020-09-05T15:47:11.698" v="2274" actId="1076"/>
          <ac:cxnSpMkLst>
            <pc:docMk/>
            <pc:sldMk cId="360618227" sldId="266"/>
            <ac:cxnSpMk id="168" creationId="{6205EAD8-0680-41D1-8362-E8E7841C932E}"/>
          </ac:cxnSpMkLst>
        </pc:cxnChg>
        <pc:cxnChg chg="add mod">
          <ac:chgData name="Guest User" userId="a84c0306fb3df25d" providerId="Windows Live" clId="Web-{349329C4-6F99-45C7-D315-0F808A38FEA3}" dt="2020-09-05T15:47:11.729" v="2275" actId="1076"/>
          <ac:cxnSpMkLst>
            <pc:docMk/>
            <pc:sldMk cId="360618227" sldId="266"/>
            <ac:cxnSpMk id="169" creationId="{173A765F-6E04-4546-A20F-93BA6E7DCF36}"/>
          </ac:cxnSpMkLst>
        </pc:cxnChg>
        <pc:cxnChg chg="add mod">
          <ac:chgData name="Guest User" userId="a84c0306fb3df25d" providerId="Windows Live" clId="Web-{349329C4-6F99-45C7-D315-0F808A38FEA3}" dt="2020-09-05T15:47:11.744" v="2276" actId="1076"/>
          <ac:cxnSpMkLst>
            <pc:docMk/>
            <pc:sldMk cId="360618227" sldId="266"/>
            <ac:cxnSpMk id="170" creationId="{B3621EA0-9E15-4A6C-9B99-CB9AA5943564}"/>
          </ac:cxnSpMkLst>
        </pc:cxnChg>
        <pc:cxnChg chg="add mod">
          <ac:chgData name="Guest User" userId="a84c0306fb3df25d" providerId="Windows Live" clId="Web-{349329C4-6F99-45C7-D315-0F808A38FEA3}" dt="2020-09-05T15:47:11.776" v="2277" actId="1076"/>
          <ac:cxnSpMkLst>
            <pc:docMk/>
            <pc:sldMk cId="360618227" sldId="266"/>
            <ac:cxnSpMk id="171" creationId="{163CC4C7-E0B2-4DBE-AFE6-185BFD33AAF3}"/>
          </ac:cxnSpMkLst>
        </pc:cxnChg>
        <pc:cxnChg chg="add mod">
          <ac:chgData name="Guest User" userId="a84c0306fb3df25d" providerId="Windows Live" clId="Web-{349329C4-6F99-45C7-D315-0F808A38FEA3}" dt="2020-09-05T15:47:11.791" v="2278" actId="1076"/>
          <ac:cxnSpMkLst>
            <pc:docMk/>
            <pc:sldMk cId="360618227" sldId="266"/>
            <ac:cxnSpMk id="172" creationId="{5E0B512B-2D35-4D32-87B3-302D20920006}"/>
          </ac:cxnSpMkLst>
        </pc:cxnChg>
        <pc:cxnChg chg="add mod">
          <ac:chgData name="Guest User" userId="a84c0306fb3df25d" providerId="Windows Live" clId="Web-{349329C4-6F99-45C7-D315-0F808A38FEA3}" dt="2020-09-05T15:47:11.823" v="2279" actId="1076"/>
          <ac:cxnSpMkLst>
            <pc:docMk/>
            <pc:sldMk cId="360618227" sldId="266"/>
            <ac:cxnSpMk id="173" creationId="{50DBEA69-E4C2-4C0B-B204-9ACB1AE97250}"/>
          </ac:cxnSpMkLst>
        </pc:cxnChg>
      </pc:sldChg>
      <pc:sldChg chg="addSp modSp">
        <pc:chgData name="Guest User" userId="a84c0306fb3df25d" providerId="Windows Live" clId="Web-{349329C4-6F99-45C7-D315-0F808A38FEA3}" dt="2020-09-05T13:42:59.008" v="1165" actId="20577"/>
        <pc:sldMkLst>
          <pc:docMk/>
          <pc:sldMk cId="3227664561" sldId="270"/>
        </pc:sldMkLst>
        <pc:spChg chg="add mod">
          <ac:chgData name="Guest User" userId="a84c0306fb3df25d" providerId="Windows Live" clId="Web-{349329C4-6F99-45C7-D315-0F808A38FEA3}" dt="2020-09-05T11:59:29.447" v="58" actId="1076"/>
          <ac:spMkLst>
            <pc:docMk/>
            <pc:sldMk cId="3227664561" sldId="270"/>
            <ac:spMk id="4" creationId="{B53B1E7B-BBB1-4586-9951-BE4377EB6A96}"/>
          </ac:spMkLst>
        </pc:spChg>
        <pc:spChg chg="mod">
          <ac:chgData name="Guest User" userId="a84c0306fb3df25d" providerId="Windows Live" clId="Web-{349329C4-6F99-45C7-D315-0F808A38FEA3}" dt="2020-09-05T13:39:21.581" v="1163"/>
          <ac:spMkLst>
            <pc:docMk/>
            <pc:sldMk cId="3227664561" sldId="270"/>
            <ac:spMk id="22" creationId="{042628DA-20A8-4725-B90B-3F3EC00B3952}"/>
          </ac:spMkLst>
        </pc:spChg>
        <pc:spChg chg="mod">
          <ac:chgData name="Guest User" userId="a84c0306fb3df25d" providerId="Windows Live" clId="Web-{349329C4-6F99-45C7-D315-0F808A38FEA3}" dt="2020-09-05T13:42:59.008" v="1165" actId="20577"/>
          <ac:spMkLst>
            <pc:docMk/>
            <pc:sldMk cId="3227664561" sldId="270"/>
            <ac:spMk id="51" creationId="{8B98FC63-60AC-5045-98F4-A495B05CF75D}"/>
          </ac:spMkLst>
        </pc:spChg>
      </pc:sldChg>
      <pc:sldChg chg="modSp">
        <pc:chgData name="Guest User" userId="a84c0306fb3df25d" providerId="Windows Live" clId="Web-{349329C4-6F99-45C7-D315-0F808A38FEA3}" dt="2020-09-05T15:52:44.033" v="2382"/>
        <pc:sldMkLst>
          <pc:docMk/>
          <pc:sldMk cId="3677390407" sldId="278"/>
        </pc:sldMkLst>
        <pc:spChg chg="mod">
          <ac:chgData name="Guest User" userId="a84c0306fb3df25d" providerId="Windows Live" clId="Web-{349329C4-6F99-45C7-D315-0F808A38FEA3}" dt="2020-09-05T15:52:44.033" v="2382"/>
          <ac:spMkLst>
            <pc:docMk/>
            <pc:sldMk cId="3677390407" sldId="278"/>
            <ac:spMk id="2" creationId="{554FF63F-2451-714D-89E0-389D9DD889AB}"/>
          </ac:spMkLst>
        </pc:spChg>
      </pc:sldChg>
    </pc:docChg>
  </pc:docChgLst>
  <pc:docChgLst>
    <pc:chgData name="Guest User" userId="a84c0306fb3df25d" providerId="Windows Live" clId="Web-{2E794253-A9D5-427D-B409-0E70411DF7D5}"/>
    <pc:docChg chg="addSld delSld modSld">
      <pc:chgData name="Guest User" userId="a84c0306fb3df25d" providerId="Windows Live" clId="Web-{2E794253-A9D5-427D-B409-0E70411DF7D5}" dt="2020-09-04T15:41:30.135" v="429" actId="14100"/>
      <pc:docMkLst>
        <pc:docMk/>
      </pc:docMkLst>
      <pc:sldChg chg="addSp delSp modSp">
        <pc:chgData name="Guest User" userId="a84c0306fb3df25d" providerId="Windows Live" clId="Web-{2E794253-A9D5-427D-B409-0E70411DF7D5}" dt="2020-09-04T15:41:30.135" v="429" actId="14100"/>
        <pc:sldMkLst>
          <pc:docMk/>
          <pc:sldMk cId="1690555464" sldId="261"/>
        </pc:sldMkLst>
        <pc:spChg chg="mod">
          <ac:chgData name="Guest User" userId="a84c0306fb3df25d" providerId="Windows Live" clId="Web-{2E794253-A9D5-427D-B409-0E70411DF7D5}" dt="2020-09-04T15:40:30.198" v="425" actId="1076"/>
          <ac:spMkLst>
            <pc:docMk/>
            <pc:sldMk cId="1690555464" sldId="261"/>
            <ac:spMk id="2" creationId="{2B71D966-E8E7-434D-9CB9-640D68F8B4E5}"/>
          </ac:spMkLst>
        </pc:spChg>
        <pc:spChg chg="add mod">
          <ac:chgData name="Guest User" userId="a84c0306fb3df25d" providerId="Windows Live" clId="Web-{2E794253-A9D5-427D-B409-0E70411DF7D5}" dt="2020-09-04T15:21:47.961" v="41" actId="1076"/>
          <ac:spMkLst>
            <pc:docMk/>
            <pc:sldMk cId="1690555464" sldId="261"/>
            <ac:spMk id="3" creationId="{C1A80026-0B58-4193-A4DF-E669B51471AD}"/>
          </ac:spMkLst>
        </pc:spChg>
        <pc:spChg chg="mod">
          <ac:chgData name="Guest User" userId="a84c0306fb3df25d" providerId="Windows Live" clId="Web-{2E794253-A9D5-427D-B409-0E70411DF7D5}" dt="2020-09-04T15:14:30.889" v="2" actId="1076"/>
          <ac:spMkLst>
            <pc:docMk/>
            <pc:sldMk cId="1690555464" sldId="261"/>
            <ac:spMk id="4" creationId="{EDC3F83E-23FE-4C83-8987-985B73F2C69D}"/>
          </ac:spMkLst>
        </pc:spChg>
        <pc:spChg chg="mod">
          <ac:chgData name="Guest User" userId="a84c0306fb3df25d" providerId="Windows Live" clId="Web-{2E794253-A9D5-427D-B409-0E70411DF7D5}" dt="2020-09-04T15:14:36.280" v="4"/>
          <ac:spMkLst>
            <pc:docMk/>
            <pc:sldMk cId="1690555464" sldId="261"/>
            <ac:spMk id="5" creationId="{BFF481B1-8CF2-44D9-9A0F-FF7F6665B553}"/>
          </ac:spMkLst>
        </pc:spChg>
        <pc:spChg chg="mod">
          <ac:chgData name="Guest User" userId="a84c0306fb3df25d" providerId="Windows Live" clId="Web-{2E794253-A9D5-427D-B409-0E70411DF7D5}" dt="2020-09-04T15:14:28.717" v="1" actId="1076"/>
          <ac:spMkLst>
            <pc:docMk/>
            <pc:sldMk cId="1690555464" sldId="261"/>
            <ac:spMk id="6" creationId="{B36BA96F-144C-4E3E-ABED-A1E09C90A6CE}"/>
          </ac:spMkLst>
        </pc:spChg>
        <pc:spChg chg="mod">
          <ac:chgData name="Guest User" userId="a84c0306fb3df25d" providerId="Windows Live" clId="Web-{2E794253-A9D5-427D-B409-0E70411DF7D5}" dt="2020-09-04T15:15:02.093" v="13" actId="20577"/>
          <ac:spMkLst>
            <pc:docMk/>
            <pc:sldMk cId="1690555464" sldId="261"/>
            <ac:spMk id="7" creationId="{1800684B-1829-4B76-B53E-2B43F99D080B}"/>
          </ac:spMkLst>
        </pc:spChg>
        <pc:spChg chg="mod">
          <ac:chgData name="Guest User" userId="a84c0306fb3df25d" providerId="Windows Live" clId="Web-{2E794253-A9D5-427D-B409-0E70411DF7D5}" dt="2020-09-04T15:15:13.609" v="16" actId="14100"/>
          <ac:spMkLst>
            <pc:docMk/>
            <pc:sldMk cId="1690555464" sldId="261"/>
            <ac:spMk id="8" creationId="{5E67DECD-3FFB-43EB-BD05-0127280969FD}"/>
          </ac:spMkLst>
        </pc:spChg>
        <pc:spChg chg="mod">
          <ac:chgData name="Guest User" userId="a84c0306fb3df25d" providerId="Windows Live" clId="Web-{2E794253-A9D5-427D-B409-0E70411DF7D5}" dt="2020-09-04T15:15:40.312" v="20" actId="14100"/>
          <ac:spMkLst>
            <pc:docMk/>
            <pc:sldMk cId="1690555464" sldId="261"/>
            <ac:spMk id="10" creationId="{F7FDF7A5-79E9-466E-A465-5FF14089EE7D}"/>
          </ac:spMkLst>
        </pc:spChg>
        <pc:spChg chg="add del mod">
          <ac:chgData name="Guest User" userId="a84c0306fb3df25d" providerId="Windows Live" clId="Web-{2E794253-A9D5-427D-B409-0E70411DF7D5}" dt="2020-09-04T15:17:02.472" v="29"/>
          <ac:spMkLst>
            <pc:docMk/>
            <pc:sldMk cId="1690555464" sldId="261"/>
            <ac:spMk id="12" creationId="{12B8FB9E-F28A-47B5-855F-DA3AC07518E9}"/>
          </ac:spMkLst>
        </pc:spChg>
        <pc:spChg chg="add del mod">
          <ac:chgData name="Guest User" userId="a84c0306fb3df25d" providerId="Windows Live" clId="Web-{2E794253-A9D5-427D-B409-0E70411DF7D5}" dt="2020-09-04T15:17:22.550" v="33"/>
          <ac:spMkLst>
            <pc:docMk/>
            <pc:sldMk cId="1690555464" sldId="261"/>
            <ac:spMk id="13" creationId="{B033BC77-089D-4190-BDA4-88E39411CE82}"/>
          </ac:spMkLst>
        </pc:spChg>
        <pc:spChg chg="add del mod">
          <ac:chgData name="Guest User" userId="a84c0306fb3df25d" providerId="Windows Live" clId="Web-{2E794253-A9D5-427D-B409-0E70411DF7D5}" dt="2020-09-04T15:21:40.571" v="40"/>
          <ac:spMkLst>
            <pc:docMk/>
            <pc:sldMk cId="1690555464" sldId="261"/>
            <ac:spMk id="14" creationId="{1C1DAB31-AE2C-4C48-A724-AF986BE647E3}"/>
          </ac:spMkLst>
        </pc:spChg>
        <pc:spChg chg="add mod">
          <ac:chgData name="Guest User" userId="a84c0306fb3df25d" providerId="Windows Live" clId="Web-{2E794253-A9D5-427D-B409-0E70411DF7D5}" dt="2020-09-04T15:22:24.040" v="43" actId="1076"/>
          <ac:spMkLst>
            <pc:docMk/>
            <pc:sldMk cId="1690555464" sldId="261"/>
            <ac:spMk id="15" creationId="{8C02977C-D63F-4E5B-ABA0-FC928411801F}"/>
          </ac:spMkLst>
        </pc:spChg>
        <pc:spChg chg="add mod">
          <ac:chgData name="Guest User" userId="a84c0306fb3df25d" providerId="Windows Live" clId="Web-{2E794253-A9D5-427D-B409-0E70411DF7D5}" dt="2020-09-04T15:22:59.041" v="51" actId="20577"/>
          <ac:spMkLst>
            <pc:docMk/>
            <pc:sldMk cId="1690555464" sldId="261"/>
            <ac:spMk id="16" creationId="{2A2A0888-C822-41DA-8494-7F56048ABF5C}"/>
          </ac:spMkLst>
        </pc:spChg>
        <pc:spChg chg="add mod">
          <ac:chgData name="Guest User" userId="a84c0306fb3df25d" providerId="Windows Live" clId="Web-{2E794253-A9D5-427D-B409-0E70411DF7D5}" dt="2020-09-04T15:23:20.385" v="56" actId="20577"/>
          <ac:spMkLst>
            <pc:docMk/>
            <pc:sldMk cId="1690555464" sldId="261"/>
            <ac:spMk id="17" creationId="{5E55027A-BE2D-462F-854A-C87A8C33E59D}"/>
          </ac:spMkLst>
        </pc:spChg>
        <pc:spChg chg="add mod">
          <ac:chgData name="Guest User" userId="a84c0306fb3df25d" providerId="Windows Live" clId="Web-{2E794253-A9D5-427D-B409-0E70411DF7D5}" dt="2020-09-04T15:23:24.995" v="57" actId="1076"/>
          <ac:spMkLst>
            <pc:docMk/>
            <pc:sldMk cId="1690555464" sldId="261"/>
            <ac:spMk id="18" creationId="{3BDFFCC7-75D2-4B0A-920F-3E900632A1FE}"/>
          </ac:spMkLst>
        </pc:spChg>
        <pc:spChg chg="add mod">
          <ac:chgData name="Guest User" userId="a84c0306fb3df25d" providerId="Windows Live" clId="Web-{2E794253-A9D5-427D-B409-0E70411DF7D5}" dt="2020-09-04T15:23:16.479" v="54" actId="1076"/>
          <ac:spMkLst>
            <pc:docMk/>
            <pc:sldMk cId="1690555464" sldId="261"/>
            <ac:spMk id="19" creationId="{71432347-4740-41AD-9B4F-A8BE7BC8A416}"/>
          </ac:spMkLst>
        </pc:spChg>
        <pc:spChg chg="add del">
          <ac:chgData name="Guest User" userId="a84c0306fb3df25d" providerId="Windows Live" clId="Web-{2E794253-A9D5-427D-B409-0E70411DF7D5}" dt="2020-09-04T15:23:42.589" v="59"/>
          <ac:spMkLst>
            <pc:docMk/>
            <pc:sldMk cId="1690555464" sldId="261"/>
            <ac:spMk id="20" creationId="{FBD010B6-872E-481B-B1AC-59E43B3AB2CC}"/>
          </ac:spMkLst>
        </pc:spChg>
        <pc:spChg chg="add mod">
          <ac:chgData name="Guest User" userId="a84c0306fb3df25d" providerId="Windows Live" clId="Web-{2E794253-A9D5-427D-B409-0E70411DF7D5}" dt="2020-09-04T15:39:13.021" v="406" actId="1076"/>
          <ac:spMkLst>
            <pc:docMk/>
            <pc:sldMk cId="1690555464" sldId="261"/>
            <ac:spMk id="21" creationId="{203EA48A-EC67-42F7-8252-8405D3BDCE7E}"/>
          </ac:spMkLst>
        </pc:spChg>
        <pc:spChg chg="add mod">
          <ac:chgData name="Guest User" userId="a84c0306fb3df25d" providerId="Windows Live" clId="Web-{2E794253-A9D5-427D-B409-0E70411DF7D5}" dt="2020-09-04T15:36:14.576" v="306" actId="1076"/>
          <ac:spMkLst>
            <pc:docMk/>
            <pc:sldMk cId="1690555464" sldId="261"/>
            <ac:spMk id="22" creationId="{14E39FB8-26AE-4CB4-B76B-F7C09D49D9A7}"/>
          </ac:spMkLst>
        </pc:spChg>
        <pc:spChg chg="add del mod">
          <ac:chgData name="Guest User" userId="a84c0306fb3df25d" providerId="Windows Live" clId="Web-{2E794253-A9D5-427D-B409-0E70411DF7D5}" dt="2020-09-04T15:36:30.550" v="309" actId="1076"/>
          <ac:spMkLst>
            <pc:docMk/>
            <pc:sldMk cId="1690555464" sldId="261"/>
            <ac:spMk id="23" creationId="{C7B66A50-5E05-4702-A172-BBA506B854BC}"/>
          </ac:spMkLst>
        </pc:spChg>
        <pc:spChg chg="add del mod">
          <ac:chgData name="Guest User" userId="a84c0306fb3df25d" providerId="Windows Live" clId="Web-{2E794253-A9D5-427D-B409-0E70411DF7D5}" dt="2020-09-04T15:33:26.050" v="275"/>
          <ac:spMkLst>
            <pc:docMk/>
            <pc:sldMk cId="1690555464" sldId="261"/>
            <ac:spMk id="24" creationId="{87E020EC-B3FC-49AD-B920-98E580C77A77}"/>
          </ac:spMkLst>
        </pc:spChg>
        <pc:spChg chg="add del mod">
          <ac:chgData name="Guest User" userId="a84c0306fb3df25d" providerId="Windows Live" clId="Web-{2E794253-A9D5-427D-B409-0E70411DF7D5}" dt="2020-09-04T15:33:33.191" v="277"/>
          <ac:spMkLst>
            <pc:docMk/>
            <pc:sldMk cId="1690555464" sldId="261"/>
            <ac:spMk id="25" creationId="{DDA3E6D2-1652-4C5F-9C6E-213F06500A92}"/>
          </ac:spMkLst>
        </pc:spChg>
        <pc:spChg chg="add del mod">
          <ac:chgData name="Guest User" userId="a84c0306fb3df25d" providerId="Windows Live" clId="Web-{2E794253-A9D5-427D-B409-0E70411DF7D5}" dt="2020-09-04T15:35:56.373" v="300"/>
          <ac:spMkLst>
            <pc:docMk/>
            <pc:sldMk cId="1690555464" sldId="261"/>
            <ac:spMk id="26" creationId="{F6FCB1AF-FA9E-4C9B-87AD-FD8760777065}"/>
          </ac:spMkLst>
        </pc:spChg>
        <pc:spChg chg="add mod">
          <ac:chgData name="Guest User" userId="a84c0306fb3df25d" providerId="Windows Live" clId="Web-{2E794253-A9D5-427D-B409-0E70411DF7D5}" dt="2020-09-04T15:36:34.894" v="310" actId="1076"/>
          <ac:spMkLst>
            <pc:docMk/>
            <pc:sldMk cId="1690555464" sldId="261"/>
            <ac:spMk id="27" creationId="{80E8CED3-B422-472A-9CA9-A13DA8C7DF28}"/>
          </ac:spMkLst>
        </pc:spChg>
        <pc:spChg chg="add del mod">
          <ac:chgData name="Guest User" userId="a84c0306fb3df25d" providerId="Windows Live" clId="Web-{2E794253-A9D5-427D-B409-0E70411DF7D5}" dt="2020-09-04T15:25:31.020" v="109"/>
          <ac:spMkLst>
            <pc:docMk/>
            <pc:sldMk cId="1690555464" sldId="261"/>
            <ac:spMk id="28" creationId="{9488BF82-04FC-45CE-B663-AB369DBD3A19}"/>
          </ac:spMkLst>
        </pc:spChg>
        <pc:spChg chg="add del mod">
          <ac:chgData name="Guest User" userId="a84c0306fb3df25d" providerId="Windows Live" clId="Web-{2E794253-A9D5-427D-B409-0E70411DF7D5}" dt="2020-09-04T15:25:31.020" v="108"/>
          <ac:spMkLst>
            <pc:docMk/>
            <pc:sldMk cId="1690555464" sldId="261"/>
            <ac:spMk id="29" creationId="{BA76916D-296C-4076-A899-5E08D6E1672A}"/>
          </ac:spMkLst>
        </pc:spChg>
        <pc:spChg chg="add del mod">
          <ac:chgData name="Guest User" userId="a84c0306fb3df25d" providerId="Windows Live" clId="Web-{2E794253-A9D5-427D-B409-0E70411DF7D5}" dt="2020-09-04T15:25:31.004" v="107"/>
          <ac:spMkLst>
            <pc:docMk/>
            <pc:sldMk cId="1690555464" sldId="261"/>
            <ac:spMk id="30" creationId="{6317DAD6-DF39-4D87-A322-EA296881BEAF}"/>
          </ac:spMkLst>
        </pc:spChg>
        <pc:spChg chg="add del mod">
          <ac:chgData name="Guest User" userId="a84c0306fb3df25d" providerId="Windows Live" clId="Web-{2E794253-A9D5-427D-B409-0E70411DF7D5}" dt="2020-09-04T15:25:31.004" v="106"/>
          <ac:spMkLst>
            <pc:docMk/>
            <pc:sldMk cId="1690555464" sldId="261"/>
            <ac:spMk id="31" creationId="{D083BEDE-B105-4813-B62E-080C3F1E246A}"/>
          </ac:spMkLst>
        </pc:spChg>
        <pc:spChg chg="add del mod">
          <ac:chgData name="Guest User" userId="a84c0306fb3df25d" providerId="Windows Live" clId="Web-{2E794253-A9D5-427D-B409-0E70411DF7D5}" dt="2020-09-04T15:25:31.004" v="105"/>
          <ac:spMkLst>
            <pc:docMk/>
            <pc:sldMk cId="1690555464" sldId="261"/>
            <ac:spMk id="32" creationId="{41A7114B-872B-4A55-A1CE-3BDB5C6D5C22}"/>
          </ac:spMkLst>
        </pc:spChg>
        <pc:spChg chg="add del mod">
          <ac:chgData name="Guest User" userId="a84c0306fb3df25d" providerId="Windows Live" clId="Web-{2E794253-A9D5-427D-B409-0E70411DF7D5}" dt="2020-09-04T15:25:31.004" v="104"/>
          <ac:spMkLst>
            <pc:docMk/>
            <pc:sldMk cId="1690555464" sldId="261"/>
            <ac:spMk id="33" creationId="{D72CC23C-EB6E-467A-9C50-A241B0AC7D3B}"/>
          </ac:spMkLst>
        </pc:spChg>
        <pc:spChg chg="add del mod">
          <ac:chgData name="Guest User" userId="a84c0306fb3df25d" providerId="Windows Live" clId="Web-{2E794253-A9D5-427D-B409-0E70411DF7D5}" dt="2020-09-04T15:29:40.700" v="225"/>
          <ac:spMkLst>
            <pc:docMk/>
            <pc:sldMk cId="1690555464" sldId="261"/>
            <ac:spMk id="34" creationId="{7DB15677-F342-4CAC-B5B2-17AA0266A5D2}"/>
          </ac:spMkLst>
        </pc:spChg>
        <pc:spChg chg="add mod">
          <ac:chgData name="Guest User" userId="a84c0306fb3df25d" providerId="Windows Live" clId="Web-{2E794253-A9D5-427D-B409-0E70411DF7D5}" dt="2020-09-04T15:29:38.465" v="224" actId="20577"/>
          <ac:spMkLst>
            <pc:docMk/>
            <pc:sldMk cId="1690555464" sldId="261"/>
            <ac:spMk id="35" creationId="{590A5FFE-3205-49CC-B6C4-64B6118E19D4}"/>
          </ac:spMkLst>
        </pc:spChg>
        <pc:spChg chg="add mod">
          <ac:chgData name="Guest User" userId="a84c0306fb3df25d" providerId="Windows Live" clId="Web-{2E794253-A9D5-427D-B409-0E70411DF7D5}" dt="2020-09-04T15:29:44.403" v="226" actId="20577"/>
          <ac:spMkLst>
            <pc:docMk/>
            <pc:sldMk cId="1690555464" sldId="261"/>
            <ac:spMk id="36" creationId="{E37EB7BB-D125-401E-B00D-F6ECA53E1D5F}"/>
          </ac:spMkLst>
        </pc:spChg>
        <pc:spChg chg="add del mod">
          <ac:chgData name="Guest User" userId="a84c0306fb3df25d" providerId="Windows Live" clId="Web-{2E794253-A9D5-427D-B409-0E70411DF7D5}" dt="2020-09-04T15:29:52.403" v="229"/>
          <ac:spMkLst>
            <pc:docMk/>
            <pc:sldMk cId="1690555464" sldId="261"/>
            <ac:spMk id="37" creationId="{B90AF403-38CB-45CD-8830-3869F5C8CB50}"/>
          </ac:spMkLst>
        </pc:spChg>
        <pc:spChg chg="add mod">
          <ac:chgData name="Guest User" userId="a84c0306fb3df25d" providerId="Windows Live" clId="Web-{2E794253-A9D5-427D-B409-0E70411DF7D5}" dt="2020-09-04T15:30:22.029" v="235" actId="20577"/>
          <ac:spMkLst>
            <pc:docMk/>
            <pc:sldMk cId="1690555464" sldId="261"/>
            <ac:spMk id="38" creationId="{8D78214F-8CD9-4304-B15C-93423A4B4E59}"/>
          </ac:spMkLst>
        </pc:spChg>
        <pc:spChg chg="add del mod">
          <ac:chgData name="Guest User" userId="a84c0306fb3df25d" providerId="Windows Live" clId="Web-{2E794253-A9D5-427D-B409-0E70411DF7D5}" dt="2020-09-04T15:29:55.856" v="230"/>
          <ac:spMkLst>
            <pc:docMk/>
            <pc:sldMk cId="1690555464" sldId="261"/>
            <ac:spMk id="39" creationId="{850234C9-1C2F-482C-8626-A98A218E4587}"/>
          </ac:spMkLst>
        </pc:spChg>
        <pc:spChg chg="add del">
          <ac:chgData name="Guest User" userId="a84c0306fb3df25d" providerId="Windows Live" clId="Web-{2E794253-A9D5-427D-B409-0E70411DF7D5}" dt="2020-09-04T15:27:45.194" v="215"/>
          <ac:spMkLst>
            <pc:docMk/>
            <pc:sldMk cId="1690555464" sldId="261"/>
            <ac:spMk id="40" creationId="{76265445-52A5-48D1-9A46-F266B28AA1A5}"/>
          </ac:spMkLst>
        </pc:spChg>
        <pc:spChg chg="add del">
          <ac:chgData name="Guest User" userId="a84c0306fb3df25d" providerId="Windows Live" clId="Web-{2E794253-A9D5-427D-B409-0E70411DF7D5}" dt="2020-09-04T15:27:45.194" v="214"/>
          <ac:spMkLst>
            <pc:docMk/>
            <pc:sldMk cId="1690555464" sldId="261"/>
            <ac:spMk id="41" creationId="{6BDD2382-0BB0-4F6A-8AED-77B109022ACD}"/>
          </ac:spMkLst>
        </pc:spChg>
        <pc:spChg chg="add del">
          <ac:chgData name="Guest User" userId="a84c0306fb3df25d" providerId="Windows Live" clId="Web-{2E794253-A9D5-427D-B409-0E70411DF7D5}" dt="2020-09-04T15:27:45.194" v="213"/>
          <ac:spMkLst>
            <pc:docMk/>
            <pc:sldMk cId="1690555464" sldId="261"/>
            <ac:spMk id="42" creationId="{585C0315-CECE-47C8-9D26-DFD1B21011F7}"/>
          </ac:spMkLst>
        </pc:spChg>
        <pc:spChg chg="add del">
          <ac:chgData name="Guest User" userId="a84c0306fb3df25d" providerId="Windows Live" clId="Web-{2E794253-A9D5-427D-B409-0E70411DF7D5}" dt="2020-09-04T15:27:45.194" v="212"/>
          <ac:spMkLst>
            <pc:docMk/>
            <pc:sldMk cId="1690555464" sldId="261"/>
            <ac:spMk id="43" creationId="{61B17691-D1D6-4C0D-BCC9-BE4E18E5A0B3}"/>
          </ac:spMkLst>
        </pc:spChg>
        <pc:spChg chg="add del">
          <ac:chgData name="Guest User" userId="a84c0306fb3df25d" providerId="Windows Live" clId="Web-{2E794253-A9D5-427D-B409-0E70411DF7D5}" dt="2020-09-04T15:27:45.194" v="211"/>
          <ac:spMkLst>
            <pc:docMk/>
            <pc:sldMk cId="1690555464" sldId="261"/>
            <ac:spMk id="44" creationId="{A2D31D40-EB3F-45CB-A2BA-7F5AED3B2AB2}"/>
          </ac:spMkLst>
        </pc:spChg>
        <pc:spChg chg="add del">
          <ac:chgData name="Guest User" userId="a84c0306fb3df25d" providerId="Windows Live" clId="Web-{2E794253-A9D5-427D-B409-0E70411DF7D5}" dt="2020-09-04T15:27:45.194" v="210"/>
          <ac:spMkLst>
            <pc:docMk/>
            <pc:sldMk cId="1690555464" sldId="261"/>
            <ac:spMk id="45" creationId="{0C9794D2-E948-4D59-9201-B9E686DDEF4A}"/>
          </ac:spMkLst>
        </pc:spChg>
        <pc:spChg chg="add del">
          <ac:chgData name="Guest User" userId="a84c0306fb3df25d" providerId="Windows Live" clId="Web-{2E794253-A9D5-427D-B409-0E70411DF7D5}" dt="2020-09-04T15:27:41.912" v="203"/>
          <ac:spMkLst>
            <pc:docMk/>
            <pc:sldMk cId="1690555464" sldId="261"/>
            <ac:spMk id="46" creationId="{FB772F62-2946-4EDF-9F91-E58CD79BB16D}"/>
          </ac:spMkLst>
        </pc:spChg>
        <pc:spChg chg="add del">
          <ac:chgData name="Guest User" userId="a84c0306fb3df25d" providerId="Windows Live" clId="Web-{2E794253-A9D5-427D-B409-0E70411DF7D5}" dt="2020-09-04T15:27:41.912" v="202"/>
          <ac:spMkLst>
            <pc:docMk/>
            <pc:sldMk cId="1690555464" sldId="261"/>
            <ac:spMk id="47" creationId="{F75C1359-7F0E-4672-A682-1F0EAC22972C}"/>
          </ac:spMkLst>
        </pc:spChg>
        <pc:spChg chg="add del">
          <ac:chgData name="Guest User" userId="a84c0306fb3df25d" providerId="Windows Live" clId="Web-{2E794253-A9D5-427D-B409-0E70411DF7D5}" dt="2020-09-04T15:27:41.912" v="201"/>
          <ac:spMkLst>
            <pc:docMk/>
            <pc:sldMk cId="1690555464" sldId="261"/>
            <ac:spMk id="48" creationId="{BCEA6B25-4C87-47F9-B21D-99F8D95FCE9E}"/>
          </ac:spMkLst>
        </pc:spChg>
        <pc:spChg chg="add del">
          <ac:chgData name="Guest User" userId="a84c0306fb3df25d" providerId="Windows Live" clId="Web-{2E794253-A9D5-427D-B409-0E70411DF7D5}" dt="2020-09-04T15:27:41.912" v="200"/>
          <ac:spMkLst>
            <pc:docMk/>
            <pc:sldMk cId="1690555464" sldId="261"/>
            <ac:spMk id="49" creationId="{241EDCA2-A00B-4DF5-B532-02BDFD7F218D}"/>
          </ac:spMkLst>
        </pc:spChg>
        <pc:spChg chg="add del">
          <ac:chgData name="Guest User" userId="a84c0306fb3df25d" providerId="Windows Live" clId="Web-{2E794253-A9D5-427D-B409-0E70411DF7D5}" dt="2020-09-04T15:27:41.912" v="199"/>
          <ac:spMkLst>
            <pc:docMk/>
            <pc:sldMk cId="1690555464" sldId="261"/>
            <ac:spMk id="50" creationId="{5B22091C-6A9C-42BC-B711-4478AD9E7397}"/>
          </ac:spMkLst>
        </pc:spChg>
        <pc:spChg chg="add del">
          <ac:chgData name="Guest User" userId="a84c0306fb3df25d" providerId="Windows Live" clId="Web-{2E794253-A9D5-427D-B409-0E70411DF7D5}" dt="2020-09-04T15:27:41.912" v="198"/>
          <ac:spMkLst>
            <pc:docMk/>
            <pc:sldMk cId="1690555464" sldId="261"/>
            <ac:spMk id="51" creationId="{BD4A279B-93A8-4D89-A128-2171DBC8148B}"/>
          </ac:spMkLst>
        </pc:spChg>
        <pc:spChg chg="add mod">
          <ac:chgData name="Guest User" userId="a84c0306fb3df25d" providerId="Windows Live" clId="Web-{2E794253-A9D5-427D-B409-0E70411DF7D5}" dt="2020-09-04T15:30:29.436" v="236" actId="1076"/>
          <ac:spMkLst>
            <pc:docMk/>
            <pc:sldMk cId="1690555464" sldId="261"/>
            <ac:spMk id="52" creationId="{E1F88B61-5E97-420B-9826-1E41544136D0}"/>
          </ac:spMkLst>
        </pc:spChg>
        <pc:spChg chg="add del mod">
          <ac:chgData name="Guest User" userId="a84c0306fb3df25d" providerId="Windows Live" clId="Web-{2E794253-A9D5-427D-B409-0E70411DF7D5}" dt="2020-09-04T15:35:50.029" v="299"/>
          <ac:spMkLst>
            <pc:docMk/>
            <pc:sldMk cId="1690555464" sldId="261"/>
            <ac:spMk id="53" creationId="{DFABA2F7-20EE-484E-A9B4-BA73043DF09F}"/>
          </ac:spMkLst>
        </pc:spChg>
        <pc:spChg chg="add mod">
          <ac:chgData name="Guest User" userId="a84c0306fb3df25d" providerId="Windows Live" clId="Web-{2E794253-A9D5-427D-B409-0E70411DF7D5}" dt="2020-09-04T15:40:03.244" v="420"/>
          <ac:spMkLst>
            <pc:docMk/>
            <pc:sldMk cId="1690555464" sldId="261"/>
            <ac:spMk id="70" creationId="{C11A0FF2-A6EA-41E6-AA4C-1F3CD458739F}"/>
          </ac:spMkLst>
        </pc:spChg>
        <pc:spChg chg="add mod">
          <ac:chgData name="Guest User" userId="a84c0306fb3df25d" providerId="Windows Live" clId="Web-{2E794253-A9D5-427D-B409-0E70411DF7D5}" dt="2020-09-04T15:39:59.588" v="417" actId="20577"/>
          <ac:spMkLst>
            <pc:docMk/>
            <pc:sldMk cId="1690555464" sldId="261"/>
            <ac:spMk id="71" creationId="{63A3DF09-4A31-49BB-99AF-F828BCC8D200}"/>
          </ac:spMkLst>
        </pc:spChg>
        <pc:spChg chg="add mod">
          <ac:chgData name="Guest User" userId="a84c0306fb3df25d" providerId="Windows Live" clId="Web-{2E794253-A9D5-427D-B409-0E70411DF7D5}" dt="2020-09-04T15:40:23.416" v="424" actId="1076"/>
          <ac:spMkLst>
            <pc:docMk/>
            <pc:sldMk cId="1690555464" sldId="261"/>
            <ac:spMk id="72" creationId="{E51692CE-5064-4EC0-8D0C-6C63C9367B6D}"/>
          </ac:spMkLst>
        </pc:spChg>
        <pc:cxnChg chg="add mod">
          <ac:chgData name="Guest User" userId="a84c0306fb3df25d" providerId="Windows Live" clId="Web-{2E794253-A9D5-427D-B409-0E70411DF7D5}" dt="2020-09-04T15:41:30.135" v="429" actId="14100"/>
          <ac:cxnSpMkLst>
            <pc:docMk/>
            <pc:sldMk cId="1690555464" sldId="261"/>
            <ac:cxnSpMk id="9" creationId="{51008E1B-BE30-45CC-BC61-29A8F434DE2C}"/>
          </ac:cxnSpMkLst>
        </pc:cxnChg>
        <pc:cxnChg chg="add mod">
          <ac:chgData name="Guest User" userId="a84c0306fb3df25d" providerId="Windows Live" clId="Web-{2E794253-A9D5-427D-B409-0E70411DF7D5}" dt="2020-09-04T15:31:13.968" v="244" actId="14100"/>
          <ac:cxnSpMkLst>
            <pc:docMk/>
            <pc:sldMk cId="1690555464" sldId="261"/>
            <ac:cxnSpMk id="54" creationId="{5CEFC131-709D-43F2-86A8-7C191293AF9D}"/>
          </ac:cxnSpMkLst>
        </pc:cxnChg>
        <pc:cxnChg chg="add mod">
          <ac:chgData name="Guest User" userId="a84c0306fb3df25d" providerId="Windows Live" clId="Web-{2E794253-A9D5-427D-B409-0E70411DF7D5}" dt="2020-09-04T15:31:23.921" v="248" actId="14100"/>
          <ac:cxnSpMkLst>
            <pc:docMk/>
            <pc:sldMk cId="1690555464" sldId="261"/>
            <ac:cxnSpMk id="55" creationId="{B655AD83-EB65-4F6D-B021-C98C442B0977}"/>
          </ac:cxnSpMkLst>
        </pc:cxnChg>
        <pc:cxnChg chg="add mod">
          <ac:chgData name="Guest User" userId="a84c0306fb3df25d" providerId="Windows Live" clId="Web-{2E794253-A9D5-427D-B409-0E70411DF7D5}" dt="2020-09-04T15:31:54.752" v="251" actId="14100"/>
          <ac:cxnSpMkLst>
            <pc:docMk/>
            <pc:sldMk cId="1690555464" sldId="261"/>
            <ac:cxnSpMk id="56" creationId="{F1E153A6-669A-4888-A86C-738C65C644F1}"/>
          </ac:cxnSpMkLst>
        </pc:cxnChg>
        <pc:cxnChg chg="add mod">
          <ac:chgData name="Guest User" userId="a84c0306fb3df25d" providerId="Windows Live" clId="Web-{2E794253-A9D5-427D-B409-0E70411DF7D5}" dt="2020-09-04T15:32:03.596" v="254" actId="14100"/>
          <ac:cxnSpMkLst>
            <pc:docMk/>
            <pc:sldMk cId="1690555464" sldId="261"/>
            <ac:cxnSpMk id="57" creationId="{04E20C1C-388B-4581-B716-1D40EEE83355}"/>
          </ac:cxnSpMkLst>
        </pc:cxnChg>
        <pc:cxnChg chg="add mod">
          <ac:chgData name="Guest User" userId="a84c0306fb3df25d" providerId="Windows Live" clId="Web-{2E794253-A9D5-427D-B409-0E70411DF7D5}" dt="2020-09-04T15:32:11.002" v="256" actId="1076"/>
          <ac:cxnSpMkLst>
            <pc:docMk/>
            <pc:sldMk cId="1690555464" sldId="261"/>
            <ac:cxnSpMk id="58" creationId="{4F4965C7-1363-4976-B71F-DAA6201317E2}"/>
          </ac:cxnSpMkLst>
        </pc:cxnChg>
        <pc:cxnChg chg="add mod">
          <ac:chgData name="Guest User" userId="a84c0306fb3df25d" providerId="Windows Live" clId="Web-{2E794253-A9D5-427D-B409-0E70411DF7D5}" dt="2020-09-04T15:32:19.580" v="259" actId="14100"/>
          <ac:cxnSpMkLst>
            <pc:docMk/>
            <pc:sldMk cId="1690555464" sldId="261"/>
            <ac:cxnSpMk id="59" creationId="{F269B534-E865-4698-8591-EB3DEA6C793E}"/>
          </ac:cxnSpMkLst>
        </pc:cxnChg>
        <pc:cxnChg chg="add mod">
          <ac:chgData name="Guest User" userId="a84c0306fb3df25d" providerId="Windows Live" clId="Web-{2E794253-A9D5-427D-B409-0E70411DF7D5}" dt="2020-09-04T15:32:23.737" v="261" actId="1076"/>
          <ac:cxnSpMkLst>
            <pc:docMk/>
            <pc:sldMk cId="1690555464" sldId="261"/>
            <ac:cxnSpMk id="60" creationId="{04C3DEAE-1C89-4E11-B27A-F755C46CDF45}"/>
          </ac:cxnSpMkLst>
        </pc:cxnChg>
        <pc:cxnChg chg="add mod">
          <ac:chgData name="Guest User" userId="a84c0306fb3df25d" providerId="Windows Live" clId="Web-{2E794253-A9D5-427D-B409-0E70411DF7D5}" dt="2020-09-04T15:32:35.424" v="264" actId="14100"/>
          <ac:cxnSpMkLst>
            <pc:docMk/>
            <pc:sldMk cId="1690555464" sldId="261"/>
            <ac:cxnSpMk id="61" creationId="{78835529-8A6E-4DCD-B3F9-3EB93DCE7626}"/>
          </ac:cxnSpMkLst>
        </pc:cxnChg>
        <pc:cxnChg chg="add mod">
          <ac:chgData name="Guest User" userId="a84c0306fb3df25d" providerId="Windows Live" clId="Web-{2E794253-A9D5-427D-B409-0E70411DF7D5}" dt="2020-09-04T15:32:45.393" v="267" actId="14100"/>
          <ac:cxnSpMkLst>
            <pc:docMk/>
            <pc:sldMk cId="1690555464" sldId="261"/>
            <ac:cxnSpMk id="62" creationId="{6FF34F39-7320-456E-BEB8-5C5BBA798447}"/>
          </ac:cxnSpMkLst>
        </pc:cxnChg>
        <pc:cxnChg chg="add mod">
          <ac:chgData name="Guest User" userId="a84c0306fb3df25d" providerId="Windows Live" clId="Web-{2E794253-A9D5-427D-B409-0E70411DF7D5}" dt="2020-09-04T15:41:07.941" v="427" actId="14100"/>
          <ac:cxnSpMkLst>
            <pc:docMk/>
            <pc:sldMk cId="1690555464" sldId="261"/>
            <ac:cxnSpMk id="63" creationId="{60830DF9-5FF7-43EE-870A-F9E9F3EF0A72}"/>
          </ac:cxnSpMkLst>
        </pc:cxnChg>
        <pc:cxnChg chg="add mod">
          <ac:chgData name="Guest User" userId="a84c0306fb3df25d" providerId="Windows Live" clId="Web-{2E794253-A9D5-427D-B409-0E70411DF7D5}" dt="2020-09-04T15:36:12.748" v="305" actId="14100"/>
          <ac:cxnSpMkLst>
            <pc:docMk/>
            <pc:sldMk cId="1690555464" sldId="261"/>
            <ac:cxnSpMk id="64" creationId="{EF9CCF95-B29B-4B9E-8D6E-C1B0B444798C}"/>
          </ac:cxnSpMkLst>
        </pc:cxnChg>
        <pc:cxnChg chg="add mod">
          <ac:chgData name="Guest User" userId="a84c0306fb3df25d" providerId="Windows Live" clId="Web-{2E794253-A9D5-427D-B409-0E70411DF7D5}" dt="2020-09-04T15:36:42.253" v="311" actId="14100"/>
          <ac:cxnSpMkLst>
            <pc:docMk/>
            <pc:sldMk cId="1690555464" sldId="261"/>
            <ac:cxnSpMk id="65" creationId="{8884C619-A150-46A7-9508-C615588F4647}"/>
          </ac:cxnSpMkLst>
        </pc:cxnChg>
        <pc:cxnChg chg="add mod">
          <ac:chgData name="Guest User" userId="a84c0306fb3df25d" providerId="Windows Live" clId="Web-{2E794253-A9D5-427D-B409-0E70411DF7D5}" dt="2020-09-04T15:36:44.987" v="312" actId="14100"/>
          <ac:cxnSpMkLst>
            <pc:docMk/>
            <pc:sldMk cId="1690555464" sldId="261"/>
            <ac:cxnSpMk id="66" creationId="{626D2F24-1371-4216-8E36-1DEF456FE2F6}"/>
          </ac:cxnSpMkLst>
        </pc:cxnChg>
        <pc:cxnChg chg="add mod">
          <ac:chgData name="Guest User" userId="a84c0306fb3df25d" providerId="Windows Live" clId="Web-{2E794253-A9D5-427D-B409-0E70411DF7D5}" dt="2020-09-04T15:36:51.238" v="315" actId="14100"/>
          <ac:cxnSpMkLst>
            <pc:docMk/>
            <pc:sldMk cId="1690555464" sldId="261"/>
            <ac:cxnSpMk id="67" creationId="{3D0E256D-AFD2-4F69-BE70-E632A619A771}"/>
          </ac:cxnSpMkLst>
        </pc:cxnChg>
        <pc:cxnChg chg="add mod">
          <ac:chgData name="Guest User" userId="a84c0306fb3df25d" providerId="Windows Live" clId="Web-{2E794253-A9D5-427D-B409-0E70411DF7D5}" dt="2020-09-04T15:37:05.597" v="320" actId="14100"/>
          <ac:cxnSpMkLst>
            <pc:docMk/>
            <pc:sldMk cId="1690555464" sldId="261"/>
            <ac:cxnSpMk id="68" creationId="{0D53DF13-A79D-4BCA-BE55-B84BDD5E9B79}"/>
          </ac:cxnSpMkLst>
        </pc:cxnChg>
        <pc:cxnChg chg="add mod">
          <ac:chgData name="Guest User" userId="a84c0306fb3df25d" providerId="Windows Live" clId="Web-{2E794253-A9D5-427D-B409-0E70411DF7D5}" dt="2020-09-04T15:41:24.463" v="428" actId="14100"/>
          <ac:cxnSpMkLst>
            <pc:docMk/>
            <pc:sldMk cId="1690555464" sldId="261"/>
            <ac:cxnSpMk id="69" creationId="{B5A7409D-5E81-4D02-AEDC-2C6AFBF31EA4}"/>
          </ac:cxnSpMkLst>
        </pc:cxnChg>
      </pc:sldChg>
      <pc:sldChg chg="add del replId">
        <pc:chgData name="Guest User" userId="a84c0306fb3df25d" providerId="Windows Live" clId="Web-{2E794253-A9D5-427D-B409-0E70411DF7D5}" dt="2020-09-04T15:32:51.409" v="269"/>
        <pc:sldMkLst>
          <pc:docMk/>
          <pc:sldMk cId="2307326362" sldId="263"/>
        </pc:sldMkLst>
      </pc:sldChg>
    </pc:docChg>
  </pc:docChgLst>
  <pc:docChgLst>
    <pc:chgData name="Guest User" userId="a84c0306fb3df25d" providerId="Windows Live" clId="Web-{13E512DC-10B0-44D8-908D-43F03FE17359}"/>
    <pc:docChg chg="addSld delSld modSld sldOrd addMainMaster">
      <pc:chgData name="Guest User" userId="a84c0306fb3df25d" providerId="Windows Live" clId="Web-{13E512DC-10B0-44D8-908D-43F03FE17359}" dt="2020-09-05T07:17:43.434" v="322" actId="14100"/>
      <pc:docMkLst>
        <pc:docMk/>
      </pc:docMkLst>
      <pc:sldChg chg="del">
        <pc:chgData name="Guest User" userId="a84c0306fb3df25d" providerId="Windows Live" clId="Web-{13E512DC-10B0-44D8-908D-43F03FE17359}" dt="2020-09-05T06:13:32.755" v="9"/>
        <pc:sldMkLst>
          <pc:docMk/>
          <pc:sldMk cId="401097256" sldId="263"/>
        </pc:sldMkLst>
      </pc:sldChg>
      <pc:sldChg chg="addSp delSp modSp">
        <pc:chgData name="Guest User" userId="a84c0306fb3df25d" providerId="Windows Live" clId="Web-{13E512DC-10B0-44D8-908D-43F03FE17359}" dt="2020-09-05T06:56:03.830" v="320"/>
        <pc:sldMkLst>
          <pc:docMk/>
          <pc:sldMk cId="3227664561" sldId="270"/>
        </pc:sldMkLst>
        <pc:spChg chg="mod">
          <ac:chgData name="Guest User" userId="a84c0306fb3df25d" providerId="Windows Live" clId="Web-{13E512DC-10B0-44D8-908D-43F03FE17359}" dt="2020-09-05T06:13:48.333" v="13" actId="1076"/>
          <ac:spMkLst>
            <pc:docMk/>
            <pc:sldMk cId="3227664561" sldId="270"/>
            <ac:spMk id="2" creationId="{5646B5C5-E8DA-4A7F-B143-5DB5578D2A71}"/>
          </ac:spMkLst>
        </pc:spChg>
        <pc:spChg chg="add mod">
          <ac:chgData name="Guest User" userId="a84c0306fb3df25d" providerId="Windows Live" clId="Web-{13E512DC-10B0-44D8-908D-43F03FE17359}" dt="2020-09-05T06:55:10.657" v="296" actId="1076"/>
          <ac:spMkLst>
            <pc:docMk/>
            <pc:sldMk cId="3227664561" sldId="270"/>
            <ac:spMk id="3" creationId="{D7E03D8F-562E-4860-BB88-D65ACBC55293}"/>
          </ac:spMkLst>
        </pc:spChg>
        <pc:spChg chg="add del mod">
          <ac:chgData name="Guest User" userId="a84c0306fb3df25d" providerId="Windows Live" clId="Web-{13E512DC-10B0-44D8-908D-43F03FE17359}" dt="2020-09-05T06:54:26.313" v="284"/>
          <ac:spMkLst>
            <pc:docMk/>
            <pc:sldMk cId="3227664561" sldId="270"/>
            <ac:spMk id="4" creationId="{46988870-14F1-45B3-89D8-D0893E7D20B9}"/>
          </ac:spMkLst>
        </pc:spChg>
        <pc:spChg chg="mod">
          <ac:chgData name="Guest User" userId="a84c0306fb3df25d" providerId="Windows Live" clId="Web-{13E512DC-10B0-44D8-908D-43F03FE17359}" dt="2020-09-05T06:28:09.848" v="89" actId="14100"/>
          <ac:spMkLst>
            <pc:docMk/>
            <pc:sldMk cId="3227664561" sldId="270"/>
            <ac:spMk id="5" creationId="{FB1DD4EA-1D0F-4169-AA8D-0019FBEE3DF8}"/>
          </ac:spMkLst>
        </pc:spChg>
        <pc:spChg chg="mod">
          <ac:chgData name="Guest User" userId="a84c0306fb3df25d" providerId="Windows Live" clId="Web-{13E512DC-10B0-44D8-908D-43F03FE17359}" dt="2020-09-05T06:28:09.582" v="63" actId="14100"/>
          <ac:spMkLst>
            <pc:docMk/>
            <pc:sldMk cId="3227664561" sldId="270"/>
            <ac:spMk id="12" creationId="{F6F1345C-7BEB-482B-A7DF-3982A2EB792F}"/>
          </ac:spMkLst>
        </pc:spChg>
        <pc:spChg chg="mod">
          <ac:chgData name="Guest User" userId="a84c0306fb3df25d" providerId="Windows Live" clId="Web-{13E512DC-10B0-44D8-908D-43F03FE17359}" dt="2020-09-05T06:28:09.801" v="84" actId="14100"/>
          <ac:spMkLst>
            <pc:docMk/>
            <pc:sldMk cId="3227664561" sldId="270"/>
            <ac:spMk id="13" creationId="{1B896994-2EC9-4A48-84BA-AA998EB54EBB}"/>
          </ac:spMkLst>
        </pc:spChg>
        <pc:spChg chg="mod">
          <ac:chgData name="Guest User" userId="a84c0306fb3df25d" providerId="Windows Live" clId="Web-{13E512DC-10B0-44D8-908D-43F03FE17359}" dt="2020-09-05T06:28:09.785" v="83" actId="14100"/>
          <ac:spMkLst>
            <pc:docMk/>
            <pc:sldMk cId="3227664561" sldId="270"/>
            <ac:spMk id="14" creationId="{E204D8EE-BF2A-4A78-8302-0A15FD81773A}"/>
          </ac:spMkLst>
        </pc:spChg>
        <pc:spChg chg="mod">
          <ac:chgData name="Guest User" userId="a84c0306fb3df25d" providerId="Windows Live" clId="Web-{13E512DC-10B0-44D8-908D-43F03FE17359}" dt="2020-09-05T06:28:09.770" v="81" actId="14100"/>
          <ac:spMkLst>
            <pc:docMk/>
            <pc:sldMk cId="3227664561" sldId="270"/>
            <ac:spMk id="20" creationId="{5805BD91-2ED4-467C-B3DB-332FD6CB2506}"/>
          </ac:spMkLst>
        </pc:spChg>
        <pc:spChg chg="mod">
          <ac:chgData name="Guest User" userId="a84c0306fb3df25d" providerId="Windows Live" clId="Web-{13E512DC-10B0-44D8-908D-43F03FE17359}" dt="2020-09-05T06:28:09.754" v="80" actId="14100"/>
          <ac:spMkLst>
            <pc:docMk/>
            <pc:sldMk cId="3227664561" sldId="270"/>
            <ac:spMk id="21" creationId="{C1A3B1F0-ACCD-4F19-A1D6-44E5139387BB}"/>
          </ac:spMkLst>
        </pc:spChg>
        <pc:spChg chg="mod">
          <ac:chgData name="Guest User" userId="a84c0306fb3df25d" providerId="Windows Live" clId="Web-{13E512DC-10B0-44D8-908D-43F03FE17359}" dt="2020-09-05T06:28:09.754" v="79" actId="14100"/>
          <ac:spMkLst>
            <pc:docMk/>
            <pc:sldMk cId="3227664561" sldId="270"/>
            <ac:spMk id="22" creationId="{042628DA-20A8-4725-B90B-3F3EC00B3952}"/>
          </ac:spMkLst>
        </pc:spChg>
        <pc:spChg chg="mod">
          <ac:chgData name="Guest User" userId="a84c0306fb3df25d" providerId="Windows Live" clId="Web-{13E512DC-10B0-44D8-908D-43F03FE17359}" dt="2020-09-05T06:28:09.723" v="76" actId="14100"/>
          <ac:spMkLst>
            <pc:docMk/>
            <pc:sldMk cId="3227664561" sldId="270"/>
            <ac:spMk id="23" creationId="{3E640837-4235-4DE4-82C1-B4C2BDFF9942}"/>
          </ac:spMkLst>
        </pc:spChg>
        <pc:spChg chg="mod">
          <ac:chgData name="Guest User" userId="a84c0306fb3df25d" providerId="Windows Live" clId="Web-{13E512DC-10B0-44D8-908D-43F03FE17359}" dt="2020-09-05T06:28:09.707" v="75" actId="14100"/>
          <ac:spMkLst>
            <pc:docMk/>
            <pc:sldMk cId="3227664561" sldId="270"/>
            <ac:spMk id="24" creationId="{D472560B-65A2-4491-99FE-E168666D692A}"/>
          </ac:spMkLst>
        </pc:spChg>
        <pc:spChg chg="mod">
          <ac:chgData name="Guest User" userId="a84c0306fb3df25d" providerId="Windows Live" clId="Web-{13E512DC-10B0-44D8-908D-43F03FE17359}" dt="2020-09-05T06:28:09.629" v="67" actId="14100"/>
          <ac:spMkLst>
            <pc:docMk/>
            <pc:sldMk cId="3227664561" sldId="270"/>
            <ac:spMk id="27" creationId="{3D847EFA-4D84-46B5-B150-FE22244942D7}"/>
          </ac:spMkLst>
        </pc:spChg>
        <pc:spChg chg="mod">
          <ac:chgData name="Guest User" userId="a84c0306fb3df25d" providerId="Windows Live" clId="Web-{13E512DC-10B0-44D8-908D-43F03FE17359}" dt="2020-09-05T06:28:09.692" v="73" actId="14100"/>
          <ac:spMkLst>
            <pc:docMk/>
            <pc:sldMk cId="3227664561" sldId="270"/>
            <ac:spMk id="28" creationId="{17FFA0A8-97C8-4E4F-8EBD-9DA81F7A63E4}"/>
          </ac:spMkLst>
        </pc:spChg>
        <pc:spChg chg="mod">
          <ac:chgData name="Guest User" userId="a84c0306fb3df25d" providerId="Windows Live" clId="Web-{13E512DC-10B0-44D8-908D-43F03FE17359}" dt="2020-09-05T06:28:09.660" v="70" actId="14100"/>
          <ac:spMkLst>
            <pc:docMk/>
            <pc:sldMk cId="3227664561" sldId="270"/>
            <ac:spMk id="29" creationId="{92B8D23B-FE53-4991-B750-77EF27FADDD0}"/>
          </ac:spMkLst>
        </pc:spChg>
        <pc:spChg chg="mod">
          <ac:chgData name="Guest User" userId="a84c0306fb3df25d" providerId="Windows Live" clId="Web-{13E512DC-10B0-44D8-908D-43F03FE17359}" dt="2020-09-05T06:28:09.614" v="66" actId="14100"/>
          <ac:spMkLst>
            <pc:docMk/>
            <pc:sldMk cId="3227664561" sldId="270"/>
            <ac:spMk id="32" creationId="{D528DC86-6FD2-473C-A89D-26822D33A527}"/>
          </ac:spMkLst>
        </pc:spChg>
        <pc:spChg chg="mod">
          <ac:chgData name="Guest User" userId="a84c0306fb3df25d" providerId="Windows Live" clId="Web-{13E512DC-10B0-44D8-908D-43F03FE17359}" dt="2020-09-05T06:28:09.723" v="77" actId="14100"/>
          <ac:spMkLst>
            <pc:docMk/>
            <pc:sldMk cId="3227664561" sldId="270"/>
            <ac:spMk id="35" creationId="{703C1C55-915E-4B20-BC5D-44B2B8DFF6E6}"/>
          </ac:spMkLst>
        </pc:spChg>
        <pc:spChg chg="add mod">
          <ac:chgData name="Guest User" userId="a84c0306fb3df25d" providerId="Windows Live" clId="Web-{13E512DC-10B0-44D8-908D-43F03FE17359}" dt="2020-09-05T06:56:03.830" v="320"/>
          <ac:spMkLst>
            <pc:docMk/>
            <pc:sldMk cId="3227664561" sldId="270"/>
            <ac:spMk id="36" creationId="{65AB19F8-84EF-4CB8-A6AE-68BC94C29F0C}"/>
          </ac:spMkLst>
        </pc:spChg>
        <pc:picChg chg="add del mod">
          <ac:chgData name="Guest User" userId="a84c0306fb3df25d" providerId="Windows Live" clId="Web-{13E512DC-10B0-44D8-908D-43F03FE17359}" dt="2020-09-05T06:54:35.953" v="288"/>
          <ac:picMkLst>
            <pc:docMk/>
            <pc:sldMk cId="3227664561" sldId="270"/>
            <ac:picMk id="16" creationId="{BC71C4C9-3B4F-436C-8735-E4626F108E79}"/>
          </ac:picMkLst>
        </pc:picChg>
        <pc:picChg chg="add mod">
          <ac:chgData name="Guest User" userId="a84c0306fb3df25d" providerId="Windows Live" clId="Web-{13E512DC-10B0-44D8-908D-43F03FE17359}" dt="2020-09-05T06:55:34.892" v="301" actId="1076"/>
          <ac:picMkLst>
            <pc:docMk/>
            <pc:sldMk cId="3227664561" sldId="270"/>
            <ac:picMk id="17" creationId="{FB1E2C3E-3638-414B-BA8E-5CF119CA9D15}"/>
          </ac:picMkLst>
        </pc:picChg>
        <pc:picChg chg="add del mod">
          <ac:chgData name="Guest User" userId="a84c0306fb3df25d" providerId="Windows Live" clId="Web-{13E512DC-10B0-44D8-908D-43F03FE17359}" dt="2020-09-05T06:55:25.986" v="298"/>
          <ac:picMkLst>
            <pc:docMk/>
            <pc:sldMk cId="3227664561" sldId="270"/>
            <ac:picMk id="18" creationId="{F9EB9CAE-4A4D-40E3-803E-C52819B2D48A}"/>
          </ac:picMkLst>
        </pc:picChg>
        <pc:picChg chg="add del mod">
          <ac:chgData name="Guest User" userId="a84c0306fb3df25d" providerId="Windows Live" clId="Web-{13E512DC-10B0-44D8-908D-43F03FE17359}" dt="2020-09-05T06:55:38.220" v="303"/>
          <ac:picMkLst>
            <pc:docMk/>
            <pc:sldMk cId="3227664561" sldId="270"/>
            <ac:picMk id="37" creationId="{B625F0DB-DE41-4CDA-8C1C-9EB1D672F14A}"/>
          </ac:picMkLst>
        </pc:picChg>
        <pc:cxnChg chg="mod">
          <ac:chgData name="Guest User" userId="a84c0306fb3df25d" providerId="Windows Live" clId="Web-{13E512DC-10B0-44D8-908D-43F03FE17359}" dt="2020-09-05T06:28:09.832" v="88" actId="14100"/>
          <ac:cxnSpMkLst>
            <pc:docMk/>
            <pc:sldMk cId="3227664561" sldId="270"/>
            <ac:cxnSpMk id="7" creationId="{B0EB0D75-6105-42C2-9CBB-0575E07C4293}"/>
          </ac:cxnSpMkLst>
        </pc:cxnChg>
        <pc:cxnChg chg="mod">
          <ac:chgData name="Guest User" userId="a84c0306fb3df25d" providerId="Windows Live" clId="Web-{13E512DC-10B0-44D8-908D-43F03FE17359}" dt="2020-09-05T06:28:09.832" v="87" actId="14100"/>
          <ac:cxnSpMkLst>
            <pc:docMk/>
            <pc:sldMk cId="3227664561" sldId="270"/>
            <ac:cxnSpMk id="8" creationId="{6C23CB9D-3525-414D-92B3-3DF091AC57BA}"/>
          </ac:cxnSpMkLst>
        </pc:cxnChg>
        <pc:cxnChg chg="mod">
          <ac:chgData name="Guest User" userId="a84c0306fb3df25d" providerId="Windows Live" clId="Web-{13E512DC-10B0-44D8-908D-43F03FE17359}" dt="2020-09-05T06:28:09.817" v="86" actId="14100"/>
          <ac:cxnSpMkLst>
            <pc:docMk/>
            <pc:sldMk cId="3227664561" sldId="270"/>
            <ac:cxnSpMk id="9" creationId="{B08D9EDF-AC2F-4D8F-BFA3-70292C60FEB0}"/>
          </ac:cxnSpMkLst>
        </pc:cxnChg>
        <pc:cxnChg chg="mod">
          <ac:chgData name="Guest User" userId="a84c0306fb3df25d" providerId="Windows Live" clId="Web-{13E512DC-10B0-44D8-908D-43F03FE17359}" dt="2020-09-05T06:28:09.598" v="64" actId="14100"/>
          <ac:cxnSpMkLst>
            <pc:docMk/>
            <pc:sldMk cId="3227664561" sldId="270"/>
            <ac:cxnSpMk id="10" creationId="{371941A1-FFDE-479F-8B74-EAD942BC0875}"/>
          </ac:cxnSpMkLst>
        </pc:cxnChg>
        <pc:cxnChg chg="mod">
          <ac:chgData name="Guest User" userId="a84c0306fb3df25d" providerId="Windows Live" clId="Web-{13E512DC-10B0-44D8-908D-43F03FE17359}" dt="2020-09-05T06:28:09.817" v="85" actId="14100"/>
          <ac:cxnSpMkLst>
            <pc:docMk/>
            <pc:sldMk cId="3227664561" sldId="270"/>
            <ac:cxnSpMk id="11" creationId="{27E01E79-156D-4C45-B31D-309CE8CE8AAE}"/>
          </ac:cxnSpMkLst>
        </pc:cxnChg>
        <pc:cxnChg chg="mod">
          <ac:chgData name="Guest User" userId="a84c0306fb3df25d" providerId="Windows Live" clId="Web-{13E512DC-10B0-44D8-908D-43F03FE17359}" dt="2020-09-05T06:28:09.598" v="65" actId="14100"/>
          <ac:cxnSpMkLst>
            <pc:docMk/>
            <pc:sldMk cId="3227664561" sldId="270"/>
            <ac:cxnSpMk id="15" creationId="{12A94B1F-B6D7-4500-83C2-3D3968C63E8B}"/>
          </ac:cxnSpMkLst>
        </pc:cxnChg>
        <pc:cxnChg chg="mod">
          <ac:chgData name="Guest User" userId="a84c0306fb3df25d" providerId="Windows Live" clId="Web-{13E512DC-10B0-44D8-908D-43F03FE17359}" dt="2020-09-05T06:28:09.785" v="82" actId="14100"/>
          <ac:cxnSpMkLst>
            <pc:docMk/>
            <pc:sldMk cId="3227664561" sldId="270"/>
            <ac:cxnSpMk id="19" creationId="{19C8B3E8-2A0B-4DFC-8812-5CFC7058DE6C}"/>
          </ac:cxnSpMkLst>
        </pc:cxnChg>
        <pc:cxnChg chg="mod">
          <ac:chgData name="Guest User" userId="a84c0306fb3df25d" providerId="Windows Live" clId="Web-{13E512DC-10B0-44D8-908D-43F03FE17359}" dt="2020-09-05T06:28:09.645" v="69" actId="14100"/>
          <ac:cxnSpMkLst>
            <pc:docMk/>
            <pc:sldMk cId="3227664561" sldId="270"/>
            <ac:cxnSpMk id="25" creationId="{70CE3C5F-F8F1-4D1E-8FE8-42B5339B279D}"/>
          </ac:cxnSpMkLst>
        </pc:cxnChg>
        <pc:cxnChg chg="mod">
          <ac:chgData name="Guest User" userId="a84c0306fb3df25d" providerId="Windows Live" clId="Web-{13E512DC-10B0-44D8-908D-43F03FE17359}" dt="2020-09-05T06:28:09.629" v="68" actId="14100"/>
          <ac:cxnSpMkLst>
            <pc:docMk/>
            <pc:sldMk cId="3227664561" sldId="270"/>
            <ac:cxnSpMk id="26" creationId="{FA4289C3-B52E-49E1-B741-6C0ABAC03735}"/>
          </ac:cxnSpMkLst>
        </pc:cxnChg>
        <pc:cxnChg chg="mod">
          <ac:chgData name="Guest User" userId="a84c0306fb3df25d" providerId="Windows Live" clId="Web-{13E512DC-10B0-44D8-908D-43F03FE17359}" dt="2020-09-05T06:28:09.660" v="71" actId="14100"/>
          <ac:cxnSpMkLst>
            <pc:docMk/>
            <pc:sldMk cId="3227664561" sldId="270"/>
            <ac:cxnSpMk id="30" creationId="{DA94D090-F827-4576-8875-49655BB5306C}"/>
          </ac:cxnSpMkLst>
        </pc:cxnChg>
        <pc:cxnChg chg="mod">
          <ac:chgData name="Guest User" userId="a84c0306fb3df25d" providerId="Windows Live" clId="Web-{13E512DC-10B0-44D8-908D-43F03FE17359}" dt="2020-09-05T06:28:09.676" v="72" actId="14100"/>
          <ac:cxnSpMkLst>
            <pc:docMk/>
            <pc:sldMk cId="3227664561" sldId="270"/>
            <ac:cxnSpMk id="31" creationId="{340CB13F-5C14-49FA-ADE2-37CA1DDD6726}"/>
          </ac:cxnSpMkLst>
        </pc:cxnChg>
        <pc:cxnChg chg="mod">
          <ac:chgData name="Guest User" userId="a84c0306fb3df25d" providerId="Windows Live" clId="Web-{13E512DC-10B0-44D8-908D-43F03FE17359}" dt="2020-09-05T06:28:09.739" v="78" actId="14100"/>
          <ac:cxnSpMkLst>
            <pc:docMk/>
            <pc:sldMk cId="3227664561" sldId="270"/>
            <ac:cxnSpMk id="33" creationId="{F2CBC02F-3FA0-4E5D-AFDD-6FCC2B5E1EA3}"/>
          </ac:cxnSpMkLst>
        </pc:cxnChg>
        <pc:cxnChg chg="mod">
          <ac:chgData name="Guest User" userId="a84c0306fb3df25d" providerId="Windows Live" clId="Web-{13E512DC-10B0-44D8-908D-43F03FE17359}" dt="2020-09-05T06:28:09.692" v="74" actId="14100"/>
          <ac:cxnSpMkLst>
            <pc:docMk/>
            <pc:sldMk cId="3227664561" sldId="270"/>
            <ac:cxnSpMk id="34" creationId="{1AF1FE6D-8BC8-475F-AC7E-D7700DFC81B3}"/>
          </ac:cxnSpMkLst>
        </pc:cxnChg>
      </pc:sldChg>
      <pc:sldChg chg="addSp delSp modSp new ord">
        <pc:chgData name="Guest User" userId="a84c0306fb3df25d" providerId="Windows Live" clId="Web-{13E512DC-10B0-44D8-908D-43F03FE17359}" dt="2020-09-05T07:17:43.434" v="322" actId="14100"/>
        <pc:sldMkLst>
          <pc:docMk/>
          <pc:sldMk cId="767920865" sldId="275"/>
        </pc:sldMkLst>
        <pc:spChg chg="del">
          <ac:chgData name="Guest User" userId="a84c0306fb3df25d" providerId="Windows Live" clId="Web-{13E512DC-10B0-44D8-908D-43F03FE17359}" dt="2020-09-05T06:34:42.230" v="100"/>
          <ac:spMkLst>
            <pc:docMk/>
            <pc:sldMk cId="767920865" sldId="275"/>
            <ac:spMk id="2" creationId="{099813E5-8D32-4ADE-BAA5-6440B92648F8}"/>
          </ac:spMkLst>
        </pc:spChg>
        <pc:spChg chg="del">
          <ac:chgData name="Guest User" userId="a84c0306fb3df25d" providerId="Windows Live" clId="Web-{13E512DC-10B0-44D8-908D-43F03FE17359}" dt="2020-09-05T06:29:27.349" v="92"/>
          <ac:spMkLst>
            <pc:docMk/>
            <pc:sldMk cId="767920865" sldId="275"/>
            <ac:spMk id="3" creationId="{7673E726-08B9-4467-B99B-CE4A36EDA98D}"/>
          </ac:spMkLst>
        </pc:spChg>
        <pc:spChg chg="add mod">
          <ac:chgData name="Guest User" userId="a84c0306fb3df25d" providerId="Windows Live" clId="Web-{13E512DC-10B0-44D8-908D-43F03FE17359}" dt="2020-09-05T06:41:33.206" v="232" actId="20577"/>
          <ac:spMkLst>
            <pc:docMk/>
            <pc:sldMk cId="767920865" sldId="275"/>
            <ac:spMk id="7" creationId="{3ACA0CD5-44EC-4BD6-9D94-BAD8FE228E25}"/>
          </ac:spMkLst>
        </pc:spChg>
        <pc:spChg chg="add del">
          <ac:chgData name="Guest User" userId="a84c0306fb3df25d" providerId="Windows Live" clId="Web-{13E512DC-10B0-44D8-908D-43F03FE17359}" dt="2020-09-05T06:35:12.777" v="114"/>
          <ac:spMkLst>
            <pc:docMk/>
            <pc:sldMk cId="767920865" sldId="275"/>
            <ac:spMk id="9" creationId="{15DCAC2A-1D21-4A71-A511-FAEA0AF4AA0F}"/>
          </ac:spMkLst>
        </pc:spChg>
        <pc:spChg chg="add mod">
          <ac:chgData name="Guest User" userId="a84c0306fb3df25d" providerId="Windows Live" clId="Web-{13E512DC-10B0-44D8-908D-43F03FE17359}" dt="2020-09-05T06:41:18.533" v="225" actId="14100"/>
          <ac:spMkLst>
            <pc:docMk/>
            <pc:sldMk cId="767920865" sldId="275"/>
            <ac:spMk id="11" creationId="{A61FD1F3-1193-4B2F-A724-F0ABCDAD8CE7}"/>
          </ac:spMkLst>
        </pc:spChg>
        <pc:spChg chg="add mod">
          <ac:chgData name="Guest User" userId="a84c0306fb3df25d" providerId="Windows Live" clId="Web-{13E512DC-10B0-44D8-908D-43F03FE17359}" dt="2020-09-05T06:41:48.409" v="235" actId="1076"/>
          <ac:spMkLst>
            <pc:docMk/>
            <pc:sldMk cId="767920865" sldId="275"/>
            <ac:spMk id="13" creationId="{E06621C1-490A-4E61-9C21-295486FD61B2}"/>
          </ac:spMkLst>
        </pc:spChg>
        <pc:spChg chg="add mod">
          <ac:chgData name="Guest User" userId="a84c0306fb3df25d" providerId="Windows Live" clId="Web-{13E512DC-10B0-44D8-908D-43F03FE17359}" dt="2020-09-05T06:43:30.567" v="257"/>
          <ac:spMkLst>
            <pc:docMk/>
            <pc:sldMk cId="767920865" sldId="275"/>
            <ac:spMk id="15" creationId="{3B2427BF-B578-4F3A-A721-E03B171C0807}"/>
          </ac:spMkLst>
        </pc:spChg>
        <pc:spChg chg="add mod">
          <ac:chgData name="Guest User" userId="a84c0306fb3df25d" providerId="Windows Live" clId="Web-{13E512DC-10B0-44D8-908D-43F03FE17359}" dt="2020-09-05T07:17:43.434" v="322" actId="14100"/>
          <ac:spMkLst>
            <pc:docMk/>
            <pc:sldMk cId="767920865" sldId="275"/>
            <ac:spMk id="29" creationId="{CE278031-6DAA-4F50-8673-588D9052904B}"/>
          </ac:spMkLst>
        </pc:spChg>
        <pc:spChg chg="add mod">
          <ac:chgData name="Guest User" userId="a84c0306fb3df25d" providerId="Windows Live" clId="Web-{13E512DC-10B0-44D8-908D-43F03FE17359}" dt="2020-09-05T06:43:20.770" v="254" actId="14100"/>
          <ac:spMkLst>
            <pc:docMk/>
            <pc:sldMk cId="767920865" sldId="275"/>
            <ac:spMk id="31" creationId="{91D94D49-A773-449A-AA6B-64CC87AC66BD}"/>
          </ac:spMkLst>
        </pc:spChg>
        <pc:spChg chg="add mod">
          <ac:chgData name="Guest User" userId="a84c0306fb3df25d" providerId="Windows Live" clId="Web-{13E512DC-10B0-44D8-908D-43F03FE17359}" dt="2020-09-05T06:41:13.908" v="224" actId="14100"/>
          <ac:spMkLst>
            <pc:docMk/>
            <pc:sldMk cId="767920865" sldId="275"/>
            <ac:spMk id="33" creationId="{2CA127DC-71C0-4E54-8F3E-5BA193E6DF36}"/>
          </ac:spMkLst>
        </pc:spChg>
        <pc:picChg chg="add del mod">
          <ac:chgData name="Guest User" userId="a84c0306fb3df25d" providerId="Windows Live" clId="Web-{13E512DC-10B0-44D8-908D-43F03FE17359}" dt="2020-09-05T06:29:31.631" v="94"/>
          <ac:picMkLst>
            <pc:docMk/>
            <pc:sldMk cId="767920865" sldId="275"/>
            <ac:picMk id="4" creationId="{35032781-55FC-44E8-8AD6-BD0D8076B847}"/>
          </ac:picMkLst>
        </pc:picChg>
        <pc:picChg chg="add del mod">
          <ac:chgData name="Guest User" userId="a84c0306fb3df25d" providerId="Windows Live" clId="Web-{13E512DC-10B0-44D8-908D-43F03FE17359}" dt="2020-09-05T06:30:01.709" v="98"/>
          <ac:picMkLst>
            <pc:docMk/>
            <pc:sldMk cId="767920865" sldId="275"/>
            <ac:picMk id="5" creationId="{601A08D3-3D55-41F4-959F-3B05C75BA5D8}"/>
          </ac:picMkLst>
        </pc:picChg>
        <pc:cxnChg chg="add mod">
          <ac:chgData name="Guest User" userId="a84c0306fb3df25d" providerId="Windows Live" clId="Web-{13E512DC-10B0-44D8-908D-43F03FE17359}" dt="2020-09-05T06:41:53.097" v="236" actId="14100"/>
          <ac:cxnSpMkLst>
            <pc:docMk/>
            <pc:sldMk cId="767920865" sldId="275"/>
            <ac:cxnSpMk id="17" creationId="{28D89F09-52EA-4E4C-B3F2-87A1090D0C9F}"/>
          </ac:cxnSpMkLst>
        </pc:cxnChg>
        <pc:cxnChg chg="add mod">
          <ac:chgData name="Guest User" userId="a84c0306fb3df25d" providerId="Windows Live" clId="Web-{13E512DC-10B0-44D8-908D-43F03FE17359}" dt="2020-09-05T06:42:04.112" v="238" actId="14100"/>
          <ac:cxnSpMkLst>
            <pc:docMk/>
            <pc:sldMk cId="767920865" sldId="275"/>
            <ac:cxnSpMk id="19" creationId="{5D0A1757-B0E5-4F84-BD6B-3C059DA5FCD5}"/>
          </ac:cxnSpMkLst>
        </pc:cxnChg>
        <pc:cxnChg chg="add mod">
          <ac:chgData name="Guest User" userId="a84c0306fb3df25d" providerId="Windows Live" clId="Web-{13E512DC-10B0-44D8-908D-43F03FE17359}" dt="2020-09-05T06:43:53.052" v="259" actId="14100"/>
          <ac:cxnSpMkLst>
            <pc:docMk/>
            <pc:sldMk cId="767920865" sldId="275"/>
            <ac:cxnSpMk id="21" creationId="{E01DD1B7-1E50-4C59-A504-916AF57E1F37}"/>
          </ac:cxnSpMkLst>
        </pc:cxnChg>
        <pc:cxnChg chg="add mod">
          <ac:chgData name="Guest User" userId="a84c0306fb3df25d" providerId="Windows Live" clId="Web-{13E512DC-10B0-44D8-908D-43F03FE17359}" dt="2020-09-05T06:43:56.239" v="260" actId="14100"/>
          <ac:cxnSpMkLst>
            <pc:docMk/>
            <pc:sldMk cId="767920865" sldId="275"/>
            <ac:cxnSpMk id="23" creationId="{3204C944-D866-4930-8AD7-4DFB45C08265}"/>
          </ac:cxnSpMkLst>
        </pc:cxnChg>
        <pc:cxnChg chg="add del mod">
          <ac:chgData name="Guest User" userId="a84c0306fb3df25d" providerId="Windows Live" clId="Web-{13E512DC-10B0-44D8-908D-43F03FE17359}" dt="2020-09-05T06:37:34.248" v="141"/>
          <ac:cxnSpMkLst>
            <pc:docMk/>
            <pc:sldMk cId="767920865" sldId="275"/>
            <ac:cxnSpMk id="25" creationId="{7A35E4F8-88A4-4631-ABF6-4F9F25D841ED}"/>
          </ac:cxnSpMkLst>
        </pc:cxnChg>
        <pc:cxnChg chg="add mod">
          <ac:chgData name="Guest User" userId="a84c0306fb3df25d" providerId="Windows Live" clId="Web-{13E512DC-10B0-44D8-908D-43F03FE17359}" dt="2020-09-05T06:43:45.911" v="258" actId="14100"/>
          <ac:cxnSpMkLst>
            <pc:docMk/>
            <pc:sldMk cId="767920865" sldId="275"/>
            <ac:cxnSpMk id="27" creationId="{FFA097A4-A543-44FF-B75D-9D9BDD2721F7}"/>
          </ac:cxnSpMkLst>
        </pc:cxnChg>
        <pc:cxnChg chg="add mod">
          <ac:chgData name="Guest User" userId="a84c0306fb3df25d" providerId="Windows Live" clId="Web-{13E512DC-10B0-44D8-908D-43F03FE17359}" dt="2020-09-05T07:17:30.575" v="321" actId="14100"/>
          <ac:cxnSpMkLst>
            <pc:docMk/>
            <pc:sldMk cId="767920865" sldId="275"/>
            <ac:cxnSpMk id="34" creationId="{610AD3E3-0244-4DAE-A13A-8A0A2F7F2A2F}"/>
          </ac:cxnSpMkLst>
        </pc:cxnChg>
      </pc:sldChg>
      <pc:sldChg chg="add del">
        <pc:chgData name="Guest User" userId="a84c0306fb3df25d" providerId="Windows Live" clId="Web-{13E512DC-10B0-44D8-908D-43F03FE17359}" dt="2020-09-05T06:44:02.833" v="261"/>
        <pc:sldMkLst>
          <pc:docMk/>
          <pc:sldMk cId="615240326" sldId="276"/>
        </pc:sldMkLst>
      </pc:sldChg>
      <pc:sldMasterChg chg="add addSldLayout">
        <pc:chgData name="Guest User" userId="a84c0306fb3df25d" providerId="Windows Live" clId="Web-{13E512DC-10B0-44D8-908D-43F03FE17359}" dt="2020-09-05T06:34:29.714" v="99"/>
        <pc:sldMasterMkLst>
          <pc:docMk/>
          <pc:sldMasterMk cId="3256607242" sldId="2147483648"/>
        </pc:sldMasterMkLst>
        <pc:sldLayoutChg chg="add">
          <pc:chgData name="Guest User" userId="a84c0306fb3df25d" providerId="Windows Live" clId="Web-{13E512DC-10B0-44D8-908D-43F03FE17359}" dt="2020-09-05T06:34:29.714" v="99"/>
          <pc:sldLayoutMkLst>
            <pc:docMk/>
            <pc:sldMasterMk cId="3256607242" sldId="2147483648"/>
            <pc:sldLayoutMk cId="1526972361" sldId="2147483649"/>
          </pc:sldLayoutMkLst>
        </pc:sldLayoutChg>
        <pc:sldLayoutChg chg="add">
          <pc:chgData name="Guest User" userId="a84c0306fb3df25d" providerId="Windows Live" clId="Web-{13E512DC-10B0-44D8-908D-43F03FE17359}" dt="2020-09-05T06:34:29.714" v="99"/>
          <pc:sldLayoutMkLst>
            <pc:docMk/>
            <pc:sldMasterMk cId="3256607242" sldId="2147483648"/>
            <pc:sldLayoutMk cId="1872212061" sldId="2147483650"/>
          </pc:sldLayoutMkLst>
        </pc:sldLayoutChg>
        <pc:sldLayoutChg chg="add">
          <pc:chgData name="Guest User" userId="a84c0306fb3df25d" providerId="Windows Live" clId="Web-{13E512DC-10B0-44D8-908D-43F03FE17359}" dt="2020-09-05T06:34:29.714" v="99"/>
          <pc:sldLayoutMkLst>
            <pc:docMk/>
            <pc:sldMasterMk cId="3256607242" sldId="2147483648"/>
            <pc:sldLayoutMk cId="285710656" sldId="2147483651"/>
          </pc:sldLayoutMkLst>
        </pc:sldLayoutChg>
        <pc:sldLayoutChg chg="add">
          <pc:chgData name="Guest User" userId="a84c0306fb3df25d" providerId="Windows Live" clId="Web-{13E512DC-10B0-44D8-908D-43F03FE17359}" dt="2020-09-05T06:34:29.714" v="99"/>
          <pc:sldLayoutMkLst>
            <pc:docMk/>
            <pc:sldMasterMk cId="3256607242" sldId="2147483648"/>
            <pc:sldLayoutMk cId="1208855370" sldId="2147483652"/>
          </pc:sldLayoutMkLst>
        </pc:sldLayoutChg>
        <pc:sldLayoutChg chg="add">
          <pc:chgData name="Guest User" userId="a84c0306fb3df25d" providerId="Windows Live" clId="Web-{13E512DC-10B0-44D8-908D-43F03FE17359}" dt="2020-09-05T06:34:29.714" v="99"/>
          <pc:sldLayoutMkLst>
            <pc:docMk/>
            <pc:sldMasterMk cId="3256607242" sldId="2147483648"/>
            <pc:sldLayoutMk cId="1575363125" sldId="2147483653"/>
          </pc:sldLayoutMkLst>
        </pc:sldLayoutChg>
        <pc:sldLayoutChg chg="add">
          <pc:chgData name="Guest User" userId="a84c0306fb3df25d" providerId="Windows Live" clId="Web-{13E512DC-10B0-44D8-908D-43F03FE17359}" dt="2020-09-05T06:34:29.714" v="99"/>
          <pc:sldLayoutMkLst>
            <pc:docMk/>
            <pc:sldMasterMk cId="3256607242" sldId="2147483648"/>
            <pc:sldLayoutMk cId="2618100447" sldId="2147483654"/>
          </pc:sldLayoutMkLst>
        </pc:sldLayoutChg>
        <pc:sldLayoutChg chg="add">
          <pc:chgData name="Guest User" userId="a84c0306fb3df25d" providerId="Windows Live" clId="Web-{13E512DC-10B0-44D8-908D-43F03FE17359}" dt="2020-09-05T06:34:29.714" v="99"/>
          <pc:sldLayoutMkLst>
            <pc:docMk/>
            <pc:sldMasterMk cId="3256607242" sldId="2147483648"/>
            <pc:sldLayoutMk cId="3248761772" sldId="2147483655"/>
          </pc:sldLayoutMkLst>
        </pc:sldLayoutChg>
        <pc:sldLayoutChg chg="add">
          <pc:chgData name="Guest User" userId="a84c0306fb3df25d" providerId="Windows Live" clId="Web-{13E512DC-10B0-44D8-908D-43F03FE17359}" dt="2020-09-05T06:34:29.714" v="99"/>
          <pc:sldLayoutMkLst>
            <pc:docMk/>
            <pc:sldMasterMk cId="3256607242" sldId="2147483648"/>
            <pc:sldLayoutMk cId="654257072" sldId="2147483656"/>
          </pc:sldLayoutMkLst>
        </pc:sldLayoutChg>
        <pc:sldLayoutChg chg="add">
          <pc:chgData name="Guest User" userId="a84c0306fb3df25d" providerId="Windows Live" clId="Web-{13E512DC-10B0-44D8-908D-43F03FE17359}" dt="2020-09-05T06:34:29.714" v="99"/>
          <pc:sldLayoutMkLst>
            <pc:docMk/>
            <pc:sldMasterMk cId="3256607242" sldId="2147483648"/>
            <pc:sldLayoutMk cId="3787562552" sldId="2147483657"/>
          </pc:sldLayoutMkLst>
        </pc:sldLayoutChg>
        <pc:sldLayoutChg chg="add">
          <pc:chgData name="Guest User" userId="a84c0306fb3df25d" providerId="Windows Live" clId="Web-{13E512DC-10B0-44D8-908D-43F03FE17359}" dt="2020-09-05T06:34:29.714" v="99"/>
          <pc:sldLayoutMkLst>
            <pc:docMk/>
            <pc:sldMasterMk cId="3256607242" sldId="2147483648"/>
            <pc:sldLayoutMk cId="3230150745" sldId="2147483658"/>
          </pc:sldLayoutMkLst>
        </pc:sldLayoutChg>
        <pc:sldLayoutChg chg="add">
          <pc:chgData name="Guest User" userId="a84c0306fb3df25d" providerId="Windows Live" clId="Web-{13E512DC-10B0-44D8-908D-43F03FE17359}" dt="2020-09-05T06:34:29.714" v="99"/>
          <pc:sldLayoutMkLst>
            <pc:docMk/>
            <pc:sldMasterMk cId="3256607242" sldId="2147483648"/>
            <pc:sldLayoutMk cId="27850399" sldId="2147483659"/>
          </pc:sldLayoutMkLst>
        </pc:sldLayoutChg>
      </pc:sldMasterChg>
    </pc:docChg>
  </pc:docChgLst>
  <pc:docChgLst>
    <pc:chgData name="Emmanuel Ren" userId="757b8aa8dab22915" providerId="LiveId" clId="{2851EC76-D8C1-414C-ACEB-0827A9867190}"/>
    <pc:docChg chg="custSel modSld">
      <pc:chgData name="Emmanuel Ren" userId="757b8aa8dab22915" providerId="LiveId" clId="{2851EC76-D8C1-414C-ACEB-0827A9867190}" dt="2020-09-14T10:15:08.718" v="2236" actId="20577"/>
      <pc:docMkLst>
        <pc:docMk/>
      </pc:docMkLst>
      <pc:sldChg chg="modNotesTx">
        <pc:chgData name="Emmanuel Ren" userId="757b8aa8dab22915" providerId="LiveId" clId="{2851EC76-D8C1-414C-ACEB-0827A9867190}" dt="2020-09-14T10:06:11.364" v="2049" actId="20577"/>
        <pc:sldMkLst>
          <pc:docMk/>
          <pc:sldMk cId="3677390407" sldId="278"/>
        </pc:sldMkLst>
      </pc:sldChg>
      <pc:sldChg chg="modSp mod modNotesTx">
        <pc:chgData name="Emmanuel Ren" userId="757b8aa8dab22915" providerId="LiveId" clId="{2851EC76-D8C1-414C-ACEB-0827A9867190}" dt="2020-09-14T10:15:08.718" v="2236" actId="20577"/>
        <pc:sldMkLst>
          <pc:docMk/>
          <pc:sldMk cId="3308622874" sldId="280"/>
        </pc:sldMkLst>
        <pc:spChg chg="mod">
          <ac:chgData name="Emmanuel Ren" userId="757b8aa8dab22915" providerId="LiveId" clId="{2851EC76-D8C1-414C-ACEB-0827A9867190}" dt="2020-09-14T09:18:34.098" v="1985"/>
          <ac:spMkLst>
            <pc:docMk/>
            <pc:sldMk cId="3308622874" sldId="280"/>
            <ac:spMk id="5" creationId="{FE71D9A3-5F7F-9E48-A87F-D91A4F308FD0}"/>
          </ac:spMkLst>
        </pc:spChg>
        <pc:spChg chg="mod">
          <ac:chgData name="Emmanuel Ren" userId="757b8aa8dab22915" providerId="LiveId" clId="{2851EC76-D8C1-414C-ACEB-0827A9867190}" dt="2020-09-14T09:18:24.707" v="1984"/>
          <ac:spMkLst>
            <pc:docMk/>
            <pc:sldMk cId="3308622874" sldId="280"/>
            <ac:spMk id="8" creationId="{B7A8F4EE-8AF4-EA4A-A7BA-EA7E06696C39}"/>
          </ac:spMkLst>
        </pc:spChg>
        <pc:spChg chg="mod">
          <ac:chgData name="Emmanuel Ren" userId="757b8aa8dab22915" providerId="LiveId" clId="{2851EC76-D8C1-414C-ACEB-0827A9867190}" dt="2020-09-14T09:18:16.538" v="1983"/>
          <ac:spMkLst>
            <pc:docMk/>
            <pc:sldMk cId="3308622874" sldId="280"/>
            <ac:spMk id="9" creationId="{8DF502D7-D553-1E4F-82AC-BB4CC53B0532}"/>
          </ac:spMkLst>
        </pc:spChg>
        <pc:spChg chg="mod">
          <ac:chgData name="Emmanuel Ren" userId="757b8aa8dab22915" providerId="LiveId" clId="{2851EC76-D8C1-414C-ACEB-0827A9867190}" dt="2020-09-14T09:18:45.893" v="1986"/>
          <ac:spMkLst>
            <pc:docMk/>
            <pc:sldMk cId="3308622874" sldId="280"/>
            <ac:spMk id="10" creationId="{1BDD6E0E-6A5F-6146-99C8-FBA4271BE1D1}"/>
          </ac:spMkLst>
        </pc:spChg>
        <pc:picChg chg="mod">
          <ac:chgData name="Emmanuel Ren" userId="757b8aa8dab22915" providerId="LiveId" clId="{2851EC76-D8C1-414C-ACEB-0827A9867190}" dt="2020-09-13T15:14:29.588" v="3" actId="1076"/>
          <ac:picMkLst>
            <pc:docMk/>
            <pc:sldMk cId="3308622874" sldId="280"/>
            <ac:picMk id="4" creationId="{1E9BE3B5-7C7D-4E88-B095-AA2C2787F404}"/>
          </ac:picMkLst>
        </pc:picChg>
        <pc:picChg chg="mod">
          <ac:chgData name="Emmanuel Ren" userId="757b8aa8dab22915" providerId="LiveId" clId="{2851EC76-D8C1-414C-ACEB-0827A9867190}" dt="2020-09-13T15:13:54.013" v="0" actId="1076"/>
          <ac:picMkLst>
            <pc:docMk/>
            <pc:sldMk cId="3308622874" sldId="280"/>
            <ac:picMk id="104" creationId="{EE4C093F-335A-4445-A0DD-DB5396554851}"/>
          </ac:picMkLst>
        </pc:picChg>
        <pc:picChg chg="mod">
          <ac:chgData name="Emmanuel Ren" userId="757b8aa8dab22915" providerId="LiveId" clId="{2851EC76-D8C1-414C-ACEB-0827A9867190}" dt="2020-09-13T15:14:18.556" v="2" actId="1076"/>
          <ac:picMkLst>
            <pc:docMk/>
            <pc:sldMk cId="3308622874" sldId="280"/>
            <ac:picMk id="106" creationId="{609FBBBF-F66A-3749-B16A-8635A7B0B80E}"/>
          </ac:picMkLst>
        </pc:picChg>
        <pc:picChg chg="mod">
          <ac:chgData name="Emmanuel Ren" userId="757b8aa8dab22915" providerId="LiveId" clId="{2851EC76-D8C1-414C-ACEB-0827A9867190}" dt="2020-09-13T15:13:56.055" v="1" actId="1076"/>
          <ac:picMkLst>
            <pc:docMk/>
            <pc:sldMk cId="3308622874" sldId="280"/>
            <ac:picMk id="109" creationId="{E9896F5B-14D9-F245-88C1-A710B1E91F40}"/>
          </ac:picMkLst>
        </pc:picChg>
      </pc:sldChg>
      <pc:sldChg chg="modAnim">
        <pc:chgData name="Emmanuel Ren" userId="757b8aa8dab22915" providerId="LiveId" clId="{2851EC76-D8C1-414C-ACEB-0827A9867190}" dt="2020-09-13T17:57:29.842" v="1093"/>
        <pc:sldMkLst>
          <pc:docMk/>
          <pc:sldMk cId="895103616" sldId="285"/>
        </pc:sldMkLst>
      </pc:sldChg>
      <pc:sldChg chg="modAnim modNotesTx">
        <pc:chgData name="Emmanuel Ren" userId="757b8aa8dab22915" providerId="LiveId" clId="{2851EC76-D8C1-414C-ACEB-0827A9867190}" dt="2020-09-14T10:03:46.121" v="2024" actId="20577"/>
        <pc:sldMkLst>
          <pc:docMk/>
          <pc:sldMk cId="314911796" sldId="286"/>
        </pc:sldMkLst>
      </pc:sldChg>
      <pc:sldChg chg="modAnim modNotesTx">
        <pc:chgData name="Emmanuel Ren" userId="757b8aa8dab22915" providerId="LiveId" clId="{2851EC76-D8C1-414C-ACEB-0827A9867190}" dt="2020-09-14T10:05:10.362" v="2046" actId="5793"/>
        <pc:sldMkLst>
          <pc:docMk/>
          <pc:sldMk cId="757236514" sldId="288"/>
        </pc:sldMkLst>
      </pc:sldChg>
    </pc:docChg>
  </pc:docChgLst>
  <pc:docChgLst>
    <pc:chgData name="Emmanuel Ren" userId="757b8aa8dab22915" providerId="LiveId" clId="{02F2788B-D53D-AD49-8A4C-A16E8C5021DA}"/>
    <pc:docChg chg="undo custSel mod addSld delSld modSld sldOrd">
      <pc:chgData name="Emmanuel Ren" userId="757b8aa8dab22915" providerId="LiveId" clId="{02F2788B-D53D-AD49-8A4C-A16E8C5021DA}" dt="2020-09-05T18:35:43.736" v="9655" actId="1076"/>
      <pc:docMkLst>
        <pc:docMk/>
      </pc:docMkLst>
      <pc:sldChg chg="modSp">
        <pc:chgData name="Emmanuel Ren" userId="757b8aa8dab22915" providerId="LiveId" clId="{02F2788B-D53D-AD49-8A4C-A16E8C5021DA}" dt="2020-09-05T16:43:00.986" v="4906" actId="207"/>
        <pc:sldMkLst>
          <pc:docMk/>
          <pc:sldMk cId="1550177383" sldId="256"/>
        </pc:sldMkLst>
        <pc:spChg chg="mod">
          <ac:chgData name="Emmanuel Ren" userId="757b8aa8dab22915" providerId="LiveId" clId="{02F2788B-D53D-AD49-8A4C-A16E8C5021DA}" dt="2020-09-05T16:42:57.804" v="4905" actId="207"/>
          <ac:spMkLst>
            <pc:docMk/>
            <pc:sldMk cId="1550177383" sldId="256"/>
            <ac:spMk id="2" creationId="{F9A11470-9674-4D47-835A-8EEE0B84B9A6}"/>
          </ac:spMkLst>
        </pc:spChg>
        <pc:spChg chg="mod">
          <ac:chgData name="Emmanuel Ren" userId="757b8aa8dab22915" providerId="LiveId" clId="{02F2788B-D53D-AD49-8A4C-A16E8C5021DA}" dt="2020-09-05T16:43:00.986" v="4906" actId="207"/>
          <ac:spMkLst>
            <pc:docMk/>
            <pc:sldMk cId="1550177383" sldId="256"/>
            <ac:spMk id="3" creationId="{38E980E9-7F61-0643-956D-957FF5694EC9}"/>
          </ac:spMkLst>
        </pc:spChg>
      </pc:sldChg>
      <pc:sldChg chg="del">
        <pc:chgData name="Emmanuel Ren" userId="757b8aa8dab22915" providerId="LiveId" clId="{02F2788B-D53D-AD49-8A4C-A16E8C5021DA}" dt="2020-09-05T15:58:34.454" v="3036" actId="2696"/>
        <pc:sldMkLst>
          <pc:docMk/>
          <pc:sldMk cId="3522417597" sldId="260"/>
        </pc:sldMkLst>
      </pc:sldChg>
      <pc:sldChg chg="addSp modSp mod">
        <pc:chgData name="Emmanuel Ren" userId="757b8aa8dab22915" providerId="LiveId" clId="{02F2788B-D53D-AD49-8A4C-A16E8C5021DA}" dt="2020-09-05T18:20:27.038" v="8660" actId="14100"/>
        <pc:sldMkLst>
          <pc:docMk/>
          <pc:sldMk cId="1690555464" sldId="261"/>
        </pc:sldMkLst>
        <pc:spChg chg="mod">
          <ac:chgData name="Emmanuel Ren" userId="757b8aa8dab22915" providerId="LiveId" clId="{02F2788B-D53D-AD49-8A4C-A16E8C5021DA}" dt="2020-09-05T18:20:27.038" v="8660" actId="14100"/>
          <ac:spMkLst>
            <pc:docMk/>
            <pc:sldMk cId="1690555464" sldId="261"/>
            <ac:spMk id="2" creationId="{2B71D966-E8E7-434D-9CB9-640D68F8B4E5}"/>
          </ac:spMkLst>
        </pc:spChg>
        <pc:spChg chg="mod">
          <ac:chgData name="Emmanuel Ren" userId="757b8aa8dab22915" providerId="LiveId" clId="{02F2788B-D53D-AD49-8A4C-A16E8C5021DA}" dt="2020-09-05T16:40:40.641" v="4783" actId="1076"/>
          <ac:spMkLst>
            <pc:docMk/>
            <pc:sldMk cId="1690555464" sldId="261"/>
            <ac:spMk id="3" creationId="{C1A80026-0B58-4193-A4DF-E669B51471AD}"/>
          </ac:spMkLst>
        </pc:spChg>
        <pc:spChg chg="mod">
          <ac:chgData name="Emmanuel Ren" userId="757b8aa8dab22915" providerId="LiveId" clId="{02F2788B-D53D-AD49-8A4C-A16E8C5021DA}" dt="2020-09-05T16:40:40.641" v="4783" actId="1076"/>
          <ac:spMkLst>
            <pc:docMk/>
            <pc:sldMk cId="1690555464" sldId="261"/>
            <ac:spMk id="4" creationId="{EDC3F83E-23FE-4C83-8987-985B73F2C69D}"/>
          </ac:spMkLst>
        </pc:spChg>
        <pc:spChg chg="mod">
          <ac:chgData name="Emmanuel Ren" userId="757b8aa8dab22915" providerId="LiveId" clId="{02F2788B-D53D-AD49-8A4C-A16E8C5021DA}" dt="2020-09-05T16:37:41.391" v="4658" actId="20577"/>
          <ac:spMkLst>
            <pc:docMk/>
            <pc:sldMk cId="1690555464" sldId="261"/>
            <ac:spMk id="5" creationId="{BFF481B1-8CF2-44D9-9A0F-FF7F6665B553}"/>
          </ac:spMkLst>
        </pc:spChg>
        <pc:spChg chg="mod">
          <ac:chgData name="Emmanuel Ren" userId="757b8aa8dab22915" providerId="LiveId" clId="{02F2788B-D53D-AD49-8A4C-A16E8C5021DA}" dt="2020-09-05T16:40:40.641" v="4783" actId="1076"/>
          <ac:spMkLst>
            <pc:docMk/>
            <pc:sldMk cId="1690555464" sldId="261"/>
            <ac:spMk id="6" creationId="{B36BA96F-144C-4E3E-ABED-A1E09C90A6CE}"/>
          </ac:spMkLst>
        </pc:spChg>
        <pc:spChg chg="mod">
          <ac:chgData name="Emmanuel Ren" userId="757b8aa8dab22915" providerId="LiveId" clId="{02F2788B-D53D-AD49-8A4C-A16E8C5021DA}" dt="2020-09-05T16:35:23.339" v="4546" actId="207"/>
          <ac:spMkLst>
            <pc:docMk/>
            <pc:sldMk cId="1690555464" sldId="261"/>
            <ac:spMk id="7" creationId="{1800684B-1829-4B76-B53E-2B43F99D080B}"/>
          </ac:spMkLst>
        </pc:spChg>
        <pc:spChg chg="mod">
          <ac:chgData name="Emmanuel Ren" userId="757b8aa8dab22915" providerId="LiveId" clId="{02F2788B-D53D-AD49-8A4C-A16E8C5021DA}" dt="2020-09-05T16:40:40.641" v="4783" actId="1076"/>
          <ac:spMkLst>
            <pc:docMk/>
            <pc:sldMk cId="1690555464" sldId="261"/>
            <ac:spMk id="11" creationId="{5F1443D6-050A-4519-BC58-EAFFA171C7F3}"/>
          </ac:spMkLst>
        </pc:spChg>
        <pc:spChg chg="mod">
          <ac:chgData name="Emmanuel Ren" userId="757b8aa8dab22915" providerId="LiveId" clId="{02F2788B-D53D-AD49-8A4C-A16E8C5021DA}" dt="2020-09-05T16:40:40.641" v="4783" actId="1076"/>
          <ac:spMkLst>
            <pc:docMk/>
            <pc:sldMk cId="1690555464" sldId="261"/>
            <ac:spMk id="15" creationId="{8C02977C-D63F-4E5B-ABA0-FC928411801F}"/>
          </ac:spMkLst>
        </pc:spChg>
        <pc:spChg chg="mod">
          <ac:chgData name="Emmanuel Ren" userId="757b8aa8dab22915" providerId="LiveId" clId="{02F2788B-D53D-AD49-8A4C-A16E8C5021DA}" dt="2020-09-05T16:40:40.641" v="4783" actId="1076"/>
          <ac:spMkLst>
            <pc:docMk/>
            <pc:sldMk cId="1690555464" sldId="261"/>
            <ac:spMk id="16" creationId="{2A2A0888-C822-41DA-8494-7F56048ABF5C}"/>
          </ac:spMkLst>
        </pc:spChg>
        <pc:spChg chg="mod">
          <ac:chgData name="Emmanuel Ren" userId="757b8aa8dab22915" providerId="LiveId" clId="{02F2788B-D53D-AD49-8A4C-A16E8C5021DA}" dt="2020-09-05T16:40:40.641" v="4783" actId="1076"/>
          <ac:spMkLst>
            <pc:docMk/>
            <pc:sldMk cId="1690555464" sldId="261"/>
            <ac:spMk id="17" creationId="{5E55027A-BE2D-462F-854A-C87A8C33E59D}"/>
          </ac:spMkLst>
        </pc:spChg>
        <pc:spChg chg="mod">
          <ac:chgData name="Emmanuel Ren" userId="757b8aa8dab22915" providerId="LiveId" clId="{02F2788B-D53D-AD49-8A4C-A16E8C5021DA}" dt="2020-09-05T16:40:40.641" v="4783" actId="1076"/>
          <ac:spMkLst>
            <pc:docMk/>
            <pc:sldMk cId="1690555464" sldId="261"/>
            <ac:spMk id="18" creationId="{3BDFFCC7-75D2-4B0A-920F-3E900632A1FE}"/>
          </ac:spMkLst>
        </pc:spChg>
        <pc:spChg chg="mod">
          <ac:chgData name="Emmanuel Ren" userId="757b8aa8dab22915" providerId="LiveId" clId="{02F2788B-D53D-AD49-8A4C-A16E8C5021DA}" dt="2020-09-05T16:40:40.641" v="4783" actId="1076"/>
          <ac:spMkLst>
            <pc:docMk/>
            <pc:sldMk cId="1690555464" sldId="261"/>
            <ac:spMk id="19" creationId="{71432347-4740-41AD-9B4F-A8BE7BC8A416}"/>
          </ac:spMkLst>
        </pc:spChg>
        <pc:spChg chg="mod">
          <ac:chgData name="Emmanuel Ren" userId="757b8aa8dab22915" providerId="LiveId" clId="{02F2788B-D53D-AD49-8A4C-A16E8C5021DA}" dt="2020-09-05T16:40:40.641" v="4783" actId="1076"/>
          <ac:spMkLst>
            <pc:docMk/>
            <pc:sldMk cId="1690555464" sldId="261"/>
            <ac:spMk id="21" creationId="{203EA48A-EC67-42F7-8252-8405D3BDCE7E}"/>
          </ac:spMkLst>
        </pc:spChg>
        <pc:spChg chg="mod">
          <ac:chgData name="Emmanuel Ren" userId="757b8aa8dab22915" providerId="LiveId" clId="{02F2788B-D53D-AD49-8A4C-A16E8C5021DA}" dt="2020-09-05T16:40:40.641" v="4783" actId="1076"/>
          <ac:spMkLst>
            <pc:docMk/>
            <pc:sldMk cId="1690555464" sldId="261"/>
            <ac:spMk id="22" creationId="{14E39FB8-26AE-4CB4-B76B-F7C09D49D9A7}"/>
          </ac:spMkLst>
        </pc:spChg>
        <pc:spChg chg="mod">
          <ac:chgData name="Emmanuel Ren" userId="757b8aa8dab22915" providerId="LiveId" clId="{02F2788B-D53D-AD49-8A4C-A16E8C5021DA}" dt="2020-09-05T16:40:40.641" v="4783" actId="1076"/>
          <ac:spMkLst>
            <pc:docMk/>
            <pc:sldMk cId="1690555464" sldId="261"/>
            <ac:spMk id="23" creationId="{C7B66A50-5E05-4702-A172-BBA506B854BC}"/>
          </ac:spMkLst>
        </pc:spChg>
        <pc:spChg chg="mod">
          <ac:chgData name="Emmanuel Ren" userId="757b8aa8dab22915" providerId="LiveId" clId="{02F2788B-D53D-AD49-8A4C-A16E8C5021DA}" dt="2020-09-05T16:40:40.641" v="4783" actId="1076"/>
          <ac:spMkLst>
            <pc:docMk/>
            <pc:sldMk cId="1690555464" sldId="261"/>
            <ac:spMk id="27" creationId="{80E8CED3-B422-472A-9CA9-A13DA8C7DF28}"/>
          </ac:spMkLst>
        </pc:spChg>
        <pc:spChg chg="mod">
          <ac:chgData name="Emmanuel Ren" userId="757b8aa8dab22915" providerId="LiveId" clId="{02F2788B-D53D-AD49-8A4C-A16E8C5021DA}" dt="2020-09-05T16:40:40.641" v="4783" actId="1076"/>
          <ac:spMkLst>
            <pc:docMk/>
            <pc:sldMk cId="1690555464" sldId="261"/>
            <ac:spMk id="35" creationId="{590A5FFE-3205-49CC-B6C4-64B6118E19D4}"/>
          </ac:spMkLst>
        </pc:spChg>
        <pc:spChg chg="mod">
          <ac:chgData name="Emmanuel Ren" userId="757b8aa8dab22915" providerId="LiveId" clId="{02F2788B-D53D-AD49-8A4C-A16E8C5021DA}" dt="2020-09-05T16:40:40.641" v="4783" actId="1076"/>
          <ac:spMkLst>
            <pc:docMk/>
            <pc:sldMk cId="1690555464" sldId="261"/>
            <ac:spMk id="36" creationId="{E37EB7BB-D125-401E-B00D-F6ECA53E1D5F}"/>
          </ac:spMkLst>
        </pc:spChg>
        <pc:spChg chg="mod">
          <ac:chgData name="Emmanuel Ren" userId="757b8aa8dab22915" providerId="LiveId" clId="{02F2788B-D53D-AD49-8A4C-A16E8C5021DA}" dt="2020-09-05T16:40:40.641" v="4783" actId="1076"/>
          <ac:spMkLst>
            <pc:docMk/>
            <pc:sldMk cId="1690555464" sldId="261"/>
            <ac:spMk id="37" creationId="{B90AF403-38CB-45CD-8830-3869F5C8CB50}"/>
          </ac:spMkLst>
        </pc:spChg>
        <pc:spChg chg="mod">
          <ac:chgData name="Emmanuel Ren" userId="757b8aa8dab22915" providerId="LiveId" clId="{02F2788B-D53D-AD49-8A4C-A16E8C5021DA}" dt="2020-09-05T16:40:40.641" v="4783" actId="1076"/>
          <ac:spMkLst>
            <pc:docMk/>
            <pc:sldMk cId="1690555464" sldId="261"/>
            <ac:spMk id="38" creationId="{8D78214F-8CD9-4304-B15C-93423A4B4E59}"/>
          </ac:spMkLst>
        </pc:spChg>
        <pc:spChg chg="mod">
          <ac:chgData name="Emmanuel Ren" userId="757b8aa8dab22915" providerId="LiveId" clId="{02F2788B-D53D-AD49-8A4C-A16E8C5021DA}" dt="2020-09-05T16:40:40.641" v="4783" actId="1076"/>
          <ac:spMkLst>
            <pc:docMk/>
            <pc:sldMk cId="1690555464" sldId="261"/>
            <ac:spMk id="52" creationId="{E1F88B61-5E97-420B-9826-1E41544136D0}"/>
          </ac:spMkLst>
        </pc:spChg>
        <pc:spChg chg="mod">
          <ac:chgData name="Emmanuel Ren" userId="757b8aa8dab22915" providerId="LiveId" clId="{02F2788B-D53D-AD49-8A4C-A16E8C5021DA}" dt="2020-09-05T16:40:40.641" v="4783" actId="1076"/>
          <ac:spMkLst>
            <pc:docMk/>
            <pc:sldMk cId="1690555464" sldId="261"/>
            <ac:spMk id="70" creationId="{C11A0FF2-A6EA-41E6-AA4C-1F3CD458739F}"/>
          </ac:spMkLst>
        </pc:spChg>
        <pc:spChg chg="mod">
          <ac:chgData name="Emmanuel Ren" userId="757b8aa8dab22915" providerId="LiveId" clId="{02F2788B-D53D-AD49-8A4C-A16E8C5021DA}" dt="2020-09-05T16:40:40.641" v="4783" actId="1076"/>
          <ac:spMkLst>
            <pc:docMk/>
            <pc:sldMk cId="1690555464" sldId="261"/>
            <ac:spMk id="71" creationId="{63A3DF09-4A31-49BB-99AF-F828BCC8D200}"/>
          </ac:spMkLst>
        </pc:spChg>
        <pc:spChg chg="mod">
          <ac:chgData name="Emmanuel Ren" userId="757b8aa8dab22915" providerId="LiveId" clId="{02F2788B-D53D-AD49-8A4C-A16E8C5021DA}" dt="2020-09-05T16:40:40.641" v="4783" actId="1076"/>
          <ac:spMkLst>
            <pc:docMk/>
            <pc:sldMk cId="1690555464" sldId="261"/>
            <ac:spMk id="72" creationId="{E51692CE-5064-4EC0-8D0C-6C63C9367B6D}"/>
          </ac:spMkLst>
        </pc:spChg>
        <pc:spChg chg="mod">
          <ac:chgData name="Emmanuel Ren" userId="757b8aa8dab22915" providerId="LiveId" clId="{02F2788B-D53D-AD49-8A4C-A16E8C5021DA}" dt="2020-09-05T17:02:42.133" v="5301" actId="207"/>
          <ac:spMkLst>
            <pc:docMk/>
            <pc:sldMk cId="1690555464" sldId="261"/>
            <ac:spMk id="80" creationId="{8C304359-AFE5-0D41-AB18-688F7A0A3D17}"/>
          </ac:spMkLst>
        </pc:spChg>
        <pc:spChg chg="mod">
          <ac:chgData name="Emmanuel Ren" userId="757b8aa8dab22915" providerId="LiveId" clId="{02F2788B-D53D-AD49-8A4C-A16E8C5021DA}" dt="2020-09-05T16:30:02.166" v="4093"/>
          <ac:spMkLst>
            <pc:docMk/>
            <pc:sldMk cId="1690555464" sldId="261"/>
            <ac:spMk id="83" creationId="{31011E0C-3870-DA4B-A439-0BC28E55BAB2}"/>
          </ac:spMkLst>
        </pc:spChg>
        <pc:spChg chg="mod">
          <ac:chgData name="Emmanuel Ren" userId="757b8aa8dab22915" providerId="LiveId" clId="{02F2788B-D53D-AD49-8A4C-A16E8C5021DA}" dt="2020-09-05T16:30:02.166" v="4093"/>
          <ac:spMkLst>
            <pc:docMk/>
            <pc:sldMk cId="1690555464" sldId="261"/>
            <ac:spMk id="84" creationId="{407ADE64-8DAF-504B-972F-0AD5F2A6A046}"/>
          </ac:spMkLst>
        </pc:spChg>
        <pc:spChg chg="add mod">
          <ac:chgData name="Emmanuel Ren" userId="757b8aa8dab22915" providerId="LiveId" clId="{02F2788B-D53D-AD49-8A4C-A16E8C5021DA}" dt="2020-09-05T16:41:20.257" v="4790" actId="1076"/>
          <ac:spMkLst>
            <pc:docMk/>
            <pc:sldMk cId="1690555464" sldId="261"/>
            <ac:spMk id="87" creationId="{4EE1026D-C743-0B44-AC4A-EBD7EC3CECE8}"/>
          </ac:spMkLst>
        </pc:spChg>
        <pc:spChg chg="add mod">
          <ac:chgData name="Emmanuel Ren" userId="757b8aa8dab22915" providerId="LiveId" clId="{02F2788B-D53D-AD49-8A4C-A16E8C5021DA}" dt="2020-09-05T16:41:16.685" v="4789" actId="1076"/>
          <ac:spMkLst>
            <pc:docMk/>
            <pc:sldMk cId="1690555464" sldId="261"/>
            <ac:spMk id="89" creationId="{58422A1D-1A2E-ED4F-9FA3-315B982BA451}"/>
          </ac:spMkLst>
        </pc:spChg>
        <pc:spChg chg="add mod">
          <ac:chgData name="Emmanuel Ren" userId="757b8aa8dab22915" providerId="LiveId" clId="{02F2788B-D53D-AD49-8A4C-A16E8C5021DA}" dt="2020-09-05T16:42:04.755" v="4901" actId="20577"/>
          <ac:spMkLst>
            <pc:docMk/>
            <pc:sldMk cId="1690555464" sldId="261"/>
            <ac:spMk id="90" creationId="{6191C6C1-B76C-8C4C-A1D3-76A89476FB1A}"/>
          </ac:spMkLst>
        </pc:spChg>
        <pc:spChg chg="add mod">
          <ac:chgData name="Emmanuel Ren" userId="757b8aa8dab22915" providerId="LiveId" clId="{02F2788B-D53D-AD49-8A4C-A16E8C5021DA}" dt="2020-09-05T18:20:23.628" v="8659" actId="1076"/>
          <ac:spMkLst>
            <pc:docMk/>
            <pc:sldMk cId="1690555464" sldId="261"/>
            <ac:spMk id="92" creationId="{B1187007-078A-8B4D-B43D-46046DE47746}"/>
          </ac:spMkLst>
        </pc:spChg>
        <pc:spChg chg="mod">
          <ac:chgData name="Emmanuel Ren" userId="757b8aa8dab22915" providerId="LiveId" clId="{02F2788B-D53D-AD49-8A4C-A16E8C5021DA}" dt="2020-09-05T16:40:49.026" v="4784" actId="1076"/>
          <ac:spMkLst>
            <pc:docMk/>
            <pc:sldMk cId="1690555464" sldId="261"/>
            <ac:spMk id="141" creationId="{E1A8F85F-92A4-224D-AB99-CEF52C943E4A}"/>
          </ac:spMkLst>
        </pc:spChg>
        <pc:spChg chg="mod">
          <ac:chgData name="Emmanuel Ren" userId="757b8aa8dab22915" providerId="LiveId" clId="{02F2788B-D53D-AD49-8A4C-A16E8C5021DA}" dt="2020-09-05T16:40:40.641" v="4783" actId="1076"/>
          <ac:spMkLst>
            <pc:docMk/>
            <pc:sldMk cId="1690555464" sldId="261"/>
            <ac:spMk id="142" creationId="{294489A9-B1FB-3246-A626-36AAAFE58936}"/>
          </ac:spMkLst>
        </pc:spChg>
        <pc:spChg chg="mod">
          <ac:chgData name="Emmanuel Ren" userId="757b8aa8dab22915" providerId="LiveId" clId="{02F2788B-D53D-AD49-8A4C-A16E8C5021DA}" dt="2020-09-05T16:40:40.641" v="4783" actId="1076"/>
          <ac:spMkLst>
            <pc:docMk/>
            <pc:sldMk cId="1690555464" sldId="261"/>
            <ac:spMk id="143" creationId="{F9FBA0E0-DD35-944D-A271-8022BF582D6D}"/>
          </ac:spMkLst>
        </pc:spChg>
        <pc:spChg chg="mod">
          <ac:chgData name="Emmanuel Ren" userId="757b8aa8dab22915" providerId="LiveId" clId="{02F2788B-D53D-AD49-8A4C-A16E8C5021DA}" dt="2020-09-05T16:41:04.874" v="4788" actId="1076"/>
          <ac:spMkLst>
            <pc:docMk/>
            <pc:sldMk cId="1690555464" sldId="261"/>
            <ac:spMk id="150" creationId="{F001EE20-11D0-A44E-8F4B-FF24FF06EC80}"/>
          </ac:spMkLst>
        </pc:spChg>
        <pc:grpChg chg="add mod">
          <ac:chgData name="Emmanuel Ren" userId="757b8aa8dab22915" providerId="LiveId" clId="{02F2788B-D53D-AD49-8A4C-A16E8C5021DA}" dt="2020-09-05T16:30:02.166" v="4093"/>
          <ac:grpSpMkLst>
            <pc:docMk/>
            <pc:sldMk cId="1690555464" sldId="261"/>
            <ac:grpSpMk id="79" creationId="{29507D41-F9E9-CF40-A055-EE1EB321A69A}"/>
          </ac:grpSpMkLst>
        </pc:grpChg>
        <pc:grpChg chg="mod">
          <ac:chgData name="Emmanuel Ren" userId="757b8aa8dab22915" providerId="LiveId" clId="{02F2788B-D53D-AD49-8A4C-A16E8C5021DA}" dt="2020-09-05T16:30:02.166" v="4093"/>
          <ac:grpSpMkLst>
            <pc:docMk/>
            <pc:sldMk cId="1690555464" sldId="261"/>
            <ac:grpSpMk id="81" creationId="{8D83960A-0A8A-C742-9DB6-AE1CFDE926EB}"/>
          </ac:grpSpMkLst>
        </pc:grpChg>
        <pc:grpChg chg="mod">
          <ac:chgData name="Emmanuel Ren" userId="757b8aa8dab22915" providerId="LiveId" clId="{02F2788B-D53D-AD49-8A4C-A16E8C5021DA}" dt="2020-09-05T16:40:40.641" v="4783" actId="1076"/>
          <ac:grpSpMkLst>
            <pc:docMk/>
            <pc:sldMk cId="1690555464" sldId="261"/>
            <ac:grpSpMk id="149" creationId="{AADC94D9-7E1F-534B-B369-1FC4A843EABD}"/>
          </ac:grpSpMkLst>
        </pc:grpChg>
        <pc:picChg chg="mod">
          <ac:chgData name="Emmanuel Ren" userId="757b8aa8dab22915" providerId="LiveId" clId="{02F2788B-D53D-AD49-8A4C-A16E8C5021DA}" dt="2020-09-05T16:30:02.166" v="4093"/>
          <ac:picMkLst>
            <pc:docMk/>
            <pc:sldMk cId="1690555464" sldId="261"/>
            <ac:picMk id="86" creationId="{668EE0BA-0062-384B-8A64-11E66610A802}"/>
          </ac:picMkLst>
        </pc:picChg>
        <pc:cxnChg chg="mod">
          <ac:chgData name="Emmanuel Ren" userId="757b8aa8dab22915" providerId="LiveId" clId="{02F2788B-D53D-AD49-8A4C-A16E8C5021DA}" dt="2020-09-05T16:40:40.641" v="4783" actId="1076"/>
          <ac:cxnSpMkLst>
            <pc:docMk/>
            <pc:sldMk cId="1690555464" sldId="261"/>
            <ac:cxnSpMk id="9" creationId="{51008E1B-BE30-45CC-BC61-29A8F434DE2C}"/>
          </ac:cxnSpMkLst>
        </pc:cxnChg>
        <pc:cxnChg chg="mod">
          <ac:chgData name="Emmanuel Ren" userId="757b8aa8dab22915" providerId="LiveId" clId="{02F2788B-D53D-AD49-8A4C-A16E8C5021DA}" dt="2020-09-05T16:40:40.641" v="4783" actId="1076"/>
          <ac:cxnSpMkLst>
            <pc:docMk/>
            <pc:sldMk cId="1690555464" sldId="261"/>
            <ac:cxnSpMk id="54" creationId="{5CEFC131-709D-43F2-86A8-7C191293AF9D}"/>
          </ac:cxnSpMkLst>
        </pc:cxnChg>
        <pc:cxnChg chg="mod">
          <ac:chgData name="Emmanuel Ren" userId="757b8aa8dab22915" providerId="LiveId" clId="{02F2788B-D53D-AD49-8A4C-A16E8C5021DA}" dt="2020-09-05T16:40:40.641" v="4783" actId="1076"/>
          <ac:cxnSpMkLst>
            <pc:docMk/>
            <pc:sldMk cId="1690555464" sldId="261"/>
            <ac:cxnSpMk id="55" creationId="{B655AD83-EB65-4F6D-B021-C98C442B0977}"/>
          </ac:cxnSpMkLst>
        </pc:cxnChg>
        <pc:cxnChg chg="mod">
          <ac:chgData name="Emmanuel Ren" userId="757b8aa8dab22915" providerId="LiveId" clId="{02F2788B-D53D-AD49-8A4C-A16E8C5021DA}" dt="2020-09-05T16:40:40.641" v="4783" actId="1076"/>
          <ac:cxnSpMkLst>
            <pc:docMk/>
            <pc:sldMk cId="1690555464" sldId="261"/>
            <ac:cxnSpMk id="56" creationId="{F1E153A6-669A-4888-A86C-738C65C644F1}"/>
          </ac:cxnSpMkLst>
        </pc:cxnChg>
        <pc:cxnChg chg="mod">
          <ac:chgData name="Emmanuel Ren" userId="757b8aa8dab22915" providerId="LiveId" clId="{02F2788B-D53D-AD49-8A4C-A16E8C5021DA}" dt="2020-09-05T16:40:40.641" v="4783" actId="1076"/>
          <ac:cxnSpMkLst>
            <pc:docMk/>
            <pc:sldMk cId="1690555464" sldId="261"/>
            <ac:cxnSpMk id="57" creationId="{04E20C1C-388B-4581-B716-1D40EEE83355}"/>
          </ac:cxnSpMkLst>
        </pc:cxnChg>
        <pc:cxnChg chg="mod">
          <ac:chgData name="Emmanuel Ren" userId="757b8aa8dab22915" providerId="LiveId" clId="{02F2788B-D53D-AD49-8A4C-A16E8C5021DA}" dt="2020-09-05T16:40:40.641" v="4783" actId="1076"/>
          <ac:cxnSpMkLst>
            <pc:docMk/>
            <pc:sldMk cId="1690555464" sldId="261"/>
            <ac:cxnSpMk id="58" creationId="{4F4965C7-1363-4976-B71F-DAA6201317E2}"/>
          </ac:cxnSpMkLst>
        </pc:cxnChg>
        <pc:cxnChg chg="mod">
          <ac:chgData name="Emmanuel Ren" userId="757b8aa8dab22915" providerId="LiveId" clId="{02F2788B-D53D-AD49-8A4C-A16E8C5021DA}" dt="2020-09-05T16:40:40.641" v="4783" actId="1076"/>
          <ac:cxnSpMkLst>
            <pc:docMk/>
            <pc:sldMk cId="1690555464" sldId="261"/>
            <ac:cxnSpMk id="59" creationId="{F269B534-E865-4698-8591-EB3DEA6C793E}"/>
          </ac:cxnSpMkLst>
        </pc:cxnChg>
        <pc:cxnChg chg="mod">
          <ac:chgData name="Emmanuel Ren" userId="757b8aa8dab22915" providerId="LiveId" clId="{02F2788B-D53D-AD49-8A4C-A16E8C5021DA}" dt="2020-09-05T16:40:40.641" v="4783" actId="1076"/>
          <ac:cxnSpMkLst>
            <pc:docMk/>
            <pc:sldMk cId="1690555464" sldId="261"/>
            <ac:cxnSpMk id="60" creationId="{04C3DEAE-1C89-4E11-B27A-F755C46CDF45}"/>
          </ac:cxnSpMkLst>
        </pc:cxnChg>
        <pc:cxnChg chg="mod">
          <ac:chgData name="Emmanuel Ren" userId="757b8aa8dab22915" providerId="LiveId" clId="{02F2788B-D53D-AD49-8A4C-A16E8C5021DA}" dt="2020-09-05T16:40:40.641" v="4783" actId="1076"/>
          <ac:cxnSpMkLst>
            <pc:docMk/>
            <pc:sldMk cId="1690555464" sldId="261"/>
            <ac:cxnSpMk id="61" creationId="{78835529-8A6E-4DCD-B3F9-3EB93DCE7626}"/>
          </ac:cxnSpMkLst>
        </pc:cxnChg>
        <pc:cxnChg chg="mod">
          <ac:chgData name="Emmanuel Ren" userId="757b8aa8dab22915" providerId="LiveId" clId="{02F2788B-D53D-AD49-8A4C-A16E8C5021DA}" dt="2020-09-05T16:40:40.641" v="4783" actId="1076"/>
          <ac:cxnSpMkLst>
            <pc:docMk/>
            <pc:sldMk cId="1690555464" sldId="261"/>
            <ac:cxnSpMk id="62" creationId="{6FF34F39-7320-456E-BEB8-5C5BBA798447}"/>
          </ac:cxnSpMkLst>
        </pc:cxnChg>
        <pc:cxnChg chg="mod">
          <ac:chgData name="Emmanuel Ren" userId="757b8aa8dab22915" providerId="LiveId" clId="{02F2788B-D53D-AD49-8A4C-A16E8C5021DA}" dt="2020-09-05T16:40:40.641" v="4783" actId="1076"/>
          <ac:cxnSpMkLst>
            <pc:docMk/>
            <pc:sldMk cId="1690555464" sldId="261"/>
            <ac:cxnSpMk id="63" creationId="{60830DF9-5FF7-43EE-870A-F9E9F3EF0A72}"/>
          </ac:cxnSpMkLst>
        </pc:cxnChg>
        <pc:cxnChg chg="mod">
          <ac:chgData name="Emmanuel Ren" userId="757b8aa8dab22915" providerId="LiveId" clId="{02F2788B-D53D-AD49-8A4C-A16E8C5021DA}" dt="2020-09-05T16:40:40.641" v="4783" actId="1076"/>
          <ac:cxnSpMkLst>
            <pc:docMk/>
            <pc:sldMk cId="1690555464" sldId="261"/>
            <ac:cxnSpMk id="64" creationId="{EF9CCF95-B29B-4B9E-8D6E-C1B0B444798C}"/>
          </ac:cxnSpMkLst>
        </pc:cxnChg>
        <pc:cxnChg chg="mod">
          <ac:chgData name="Emmanuel Ren" userId="757b8aa8dab22915" providerId="LiveId" clId="{02F2788B-D53D-AD49-8A4C-A16E8C5021DA}" dt="2020-09-05T16:40:40.641" v="4783" actId="1076"/>
          <ac:cxnSpMkLst>
            <pc:docMk/>
            <pc:sldMk cId="1690555464" sldId="261"/>
            <ac:cxnSpMk id="65" creationId="{8884C619-A150-46A7-9508-C615588F4647}"/>
          </ac:cxnSpMkLst>
        </pc:cxnChg>
        <pc:cxnChg chg="mod">
          <ac:chgData name="Emmanuel Ren" userId="757b8aa8dab22915" providerId="LiveId" clId="{02F2788B-D53D-AD49-8A4C-A16E8C5021DA}" dt="2020-09-05T16:40:40.641" v="4783" actId="1076"/>
          <ac:cxnSpMkLst>
            <pc:docMk/>
            <pc:sldMk cId="1690555464" sldId="261"/>
            <ac:cxnSpMk id="66" creationId="{626D2F24-1371-4216-8E36-1DEF456FE2F6}"/>
          </ac:cxnSpMkLst>
        </pc:cxnChg>
        <pc:cxnChg chg="mod">
          <ac:chgData name="Emmanuel Ren" userId="757b8aa8dab22915" providerId="LiveId" clId="{02F2788B-D53D-AD49-8A4C-A16E8C5021DA}" dt="2020-09-05T16:40:40.641" v="4783" actId="1076"/>
          <ac:cxnSpMkLst>
            <pc:docMk/>
            <pc:sldMk cId="1690555464" sldId="261"/>
            <ac:cxnSpMk id="67" creationId="{3D0E256D-AFD2-4F69-BE70-E632A619A771}"/>
          </ac:cxnSpMkLst>
        </pc:cxnChg>
        <pc:cxnChg chg="mod">
          <ac:chgData name="Emmanuel Ren" userId="757b8aa8dab22915" providerId="LiveId" clId="{02F2788B-D53D-AD49-8A4C-A16E8C5021DA}" dt="2020-09-05T16:40:40.641" v="4783" actId="1076"/>
          <ac:cxnSpMkLst>
            <pc:docMk/>
            <pc:sldMk cId="1690555464" sldId="261"/>
            <ac:cxnSpMk id="68" creationId="{0D53DF13-A79D-4BCA-BE55-B84BDD5E9B79}"/>
          </ac:cxnSpMkLst>
        </pc:cxnChg>
        <pc:cxnChg chg="mod">
          <ac:chgData name="Emmanuel Ren" userId="757b8aa8dab22915" providerId="LiveId" clId="{02F2788B-D53D-AD49-8A4C-A16E8C5021DA}" dt="2020-09-05T16:40:40.641" v="4783" actId="1076"/>
          <ac:cxnSpMkLst>
            <pc:docMk/>
            <pc:sldMk cId="1690555464" sldId="261"/>
            <ac:cxnSpMk id="69" creationId="{B5A7409D-5E81-4D02-AEDC-2C6AFBF31EA4}"/>
          </ac:cxnSpMkLst>
        </pc:cxnChg>
        <pc:cxnChg chg="mod">
          <ac:chgData name="Emmanuel Ren" userId="757b8aa8dab22915" providerId="LiveId" clId="{02F2788B-D53D-AD49-8A4C-A16E8C5021DA}" dt="2020-09-05T16:40:40.641" v="4783" actId="1076"/>
          <ac:cxnSpMkLst>
            <pc:docMk/>
            <pc:sldMk cId="1690555464" sldId="261"/>
            <ac:cxnSpMk id="73" creationId="{DDF8BA27-AFC2-6149-BA3C-C21E6745310A}"/>
          </ac:cxnSpMkLst>
        </pc:cxnChg>
        <pc:cxnChg chg="mod">
          <ac:chgData name="Emmanuel Ren" userId="757b8aa8dab22915" providerId="LiveId" clId="{02F2788B-D53D-AD49-8A4C-A16E8C5021DA}" dt="2020-09-05T16:40:40.641" v="4783" actId="1076"/>
          <ac:cxnSpMkLst>
            <pc:docMk/>
            <pc:sldMk cId="1690555464" sldId="261"/>
            <ac:cxnSpMk id="74" creationId="{F2CAEF13-50AA-EE40-AE2D-AD5C3DD36827}"/>
          </ac:cxnSpMkLst>
        </pc:cxnChg>
        <pc:cxnChg chg="mod">
          <ac:chgData name="Emmanuel Ren" userId="757b8aa8dab22915" providerId="LiveId" clId="{02F2788B-D53D-AD49-8A4C-A16E8C5021DA}" dt="2020-09-05T16:40:40.641" v="4783" actId="1076"/>
          <ac:cxnSpMkLst>
            <pc:docMk/>
            <pc:sldMk cId="1690555464" sldId="261"/>
            <ac:cxnSpMk id="75" creationId="{F07937CC-AB13-4148-A60D-0AA79FAA85B6}"/>
          </ac:cxnSpMkLst>
        </pc:cxnChg>
        <pc:cxnChg chg="mod">
          <ac:chgData name="Emmanuel Ren" userId="757b8aa8dab22915" providerId="LiveId" clId="{02F2788B-D53D-AD49-8A4C-A16E8C5021DA}" dt="2020-09-05T16:40:40.641" v="4783" actId="1076"/>
          <ac:cxnSpMkLst>
            <pc:docMk/>
            <pc:sldMk cId="1690555464" sldId="261"/>
            <ac:cxnSpMk id="76" creationId="{751D8BB8-8507-2447-A27F-D4F19C1CC792}"/>
          </ac:cxnSpMkLst>
        </pc:cxnChg>
        <pc:cxnChg chg="mod">
          <ac:chgData name="Emmanuel Ren" userId="757b8aa8dab22915" providerId="LiveId" clId="{02F2788B-D53D-AD49-8A4C-A16E8C5021DA}" dt="2020-09-05T16:40:40.641" v="4783" actId="1076"/>
          <ac:cxnSpMkLst>
            <pc:docMk/>
            <pc:sldMk cId="1690555464" sldId="261"/>
            <ac:cxnSpMk id="77" creationId="{05E705FC-6F6F-9046-937D-02C9CEEFCE18}"/>
          </ac:cxnSpMkLst>
        </pc:cxnChg>
        <pc:cxnChg chg="mod">
          <ac:chgData name="Emmanuel Ren" userId="757b8aa8dab22915" providerId="LiveId" clId="{02F2788B-D53D-AD49-8A4C-A16E8C5021DA}" dt="2020-09-05T16:40:40.641" v="4783" actId="1076"/>
          <ac:cxnSpMkLst>
            <pc:docMk/>
            <pc:sldMk cId="1690555464" sldId="261"/>
            <ac:cxnSpMk id="78" creationId="{2BF12E25-DE2C-E44F-96F0-DF4722AB3C61}"/>
          </ac:cxnSpMkLst>
        </pc:cxnChg>
        <pc:cxnChg chg="mod">
          <ac:chgData name="Emmanuel Ren" userId="757b8aa8dab22915" providerId="LiveId" clId="{02F2788B-D53D-AD49-8A4C-A16E8C5021DA}" dt="2020-09-05T16:30:02.166" v="4093"/>
          <ac:cxnSpMkLst>
            <pc:docMk/>
            <pc:sldMk cId="1690555464" sldId="261"/>
            <ac:cxnSpMk id="82" creationId="{71AFB2EB-8476-F142-B7E1-D6B59ADB68A8}"/>
          </ac:cxnSpMkLst>
        </pc:cxnChg>
        <pc:cxnChg chg="mod">
          <ac:chgData name="Emmanuel Ren" userId="757b8aa8dab22915" providerId="LiveId" clId="{02F2788B-D53D-AD49-8A4C-A16E8C5021DA}" dt="2020-09-05T16:40:40.641" v="4783" actId="1076"/>
          <ac:cxnSpMkLst>
            <pc:docMk/>
            <pc:sldMk cId="1690555464" sldId="261"/>
            <ac:cxnSpMk id="85" creationId="{D74E25C7-D942-2B49-A7C6-0E66FACA49C6}"/>
          </ac:cxnSpMkLst>
        </pc:cxnChg>
        <pc:cxnChg chg="mod">
          <ac:chgData name="Emmanuel Ren" userId="757b8aa8dab22915" providerId="LiveId" clId="{02F2788B-D53D-AD49-8A4C-A16E8C5021DA}" dt="2020-09-05T16:40:40.641" v="4783" actId="1076"/>
          <ac:cxnSpMkLst>
            <pc:docMk/>
            <pc:sldMk cId="1690555464" sldId="261"/>
            <ac:cxnSpMk id="88" creationId="{EF179EAF-4FD8-D74C-AED6-CE09504F212A}"/>
          </ac:cxnSpMkLst>
        </pc:cxnChg>
        <pc:cxnChg chg="mod">
          <ac:chgData name="Emmanuel Ren" userId="757b8aa8dab22915" providerId="LiveId" clId="{02F2788B-D53D-AD49-8A4C-A16E8C5021DA}" dt="2020-09-05T16:40:40.641" v="4783" actId="1076"/>
          <ac:cxnSpMkLst>
            <pc:docMk/>
            <pc:sldMk cId="1690555464" sldId="261"/>
            <ac:cxnSpMk id="91" creationId="{B912D648-93C8-3B49-A1D7-03FB15054AD0}"/>
          </ac:cxnSpMkLst>
        </pc:cxnChg>
        <pc:cxnChg chg="mod">
          <ac:chgData name="Emmanuel Ren" userId="757b8aa8dab22915" providerId="LiveId" clId="{02F2788B-D53D-AD49-8A4C-A16E8C5021DA}" dt="2020-09-05T16:40:40.641" v="4783" actId="1076"/>
          <ac:cxnSpMkLst>
            <pc:docMk/>
            <pc:sldMk cId="1690555464" sldId="261"/>
            <ac:cxnSpMk id="94" creationId="{BBB87EB3-4FE7-E340-B4CD-B9A57F6DB5A4}"/>
          </ac:cxnSpMkLst>
        </pc:cxnChg>
        <pc:cxnChg chg="mod">
          <ac:chgData name="Emmanuel Ren" userId="757b8aa8dab22915" providerId="LiveId" clId="{02F2788B-D53D-AD49-8A4C-A16E8C5021DA}" dt="2020-09-05T16:40:40.641" v="4783" actId="1076"/>
          <ac:cxnSpMkLst>
            <pc:docMk/>
            <pc:sldMk cId="1690555464" sldId="261"/>
            <ac:cxnSpMk id="97" creationId="{CAFBFBD2-F62D-E140-B4E1-C48DE48C81D0}"/>
          </ac:cxnSpMkLst>
        </pc:cxnChg>
        <pc:cxnChg chg="mod">
          <ac:chgData name="Emmanuel Ren" userId="757b8aa8dab22915" providerId="LiveId" clId="{02F2788B-D53D-AD49-8A4C-A16E8C5021DA}" dt="2020-09-05T16:40:40.641" v="4783" actId="1076"/>
          <ac:cxnSpMkLst>
            <pc:docMk/>
            <pc:sldMk cId="1690555464" sldId="261"/>
            <ac:cxnSpMk id="100" creationId="{4023478A-B4F9-E549-90C9-2247A73F56F6}"/>
          </ac:cxnSpMkLst>
        </pc:cxnChg>
        <pc:cxnChg chg="mod">
          <ac:chgData name="Emmanuel Ren" userId="757b8aa8dab22915" providerId="LiveId" clId="{02F2788B-D53D-AD49-8A4C-A16E8C5021DA}" dt="2020-09-05T16:40:40.641" v="4783" actId="1076"/>
          <ac:cxnSpMkLst>
            <pc:docMk/>
            <pc:sldMk cId="1690555464" sldId="261"/>
            <ac:cxnSpMk id="103" creationId="{2F6238ED-7BD8-374C-817F-8B63775C5F20}"/>
          </ac:cxnSpMkLst>
        </pc:cxnChg>
        <pc:cxnChg chg="mod">
          <ac:chgData name="Emmanuel Ren" userId="757b8aa8dab22915" providerId="LiveId" clId="{02F2788B-D53D-AD49-8A4C-A16E8C5021DA}" dt="2020-09-05T16:40:40.641" v="4783" actId="1076"/>
          <ac:cxnSpMkLst>
            <pc:docMk/>
            <pc:sldMk cId="1690555464" sldId="261"/>
            <ac:cxnSpMk id="112" creationId="{4F043D77-16EE-7A4A-AE63-2ABD4BF1BCC6}"/>
          </ac:cxnSpMkLst>
        </pc:cxnChg>
        <pc:cxnChg chg="mod">
          <ac:chgData name="Emmanuel Ren" userId="757b8aa8dab22915" providerId="LiveId" clId="{02F2788B-D53D-AD49-8A4C-A16E8C5021DA}" dt="2020-09-05T16:40:40.641" v="4783" actId="1076"/>
          <ac:cxnSpMkLst>
            <pc:docMk/>
            <pc:sldMk cId="1690555464" sldId="261"/>
            <ac:cxnSpMk id="116" creationId="{221A66F3-D6EB-C945-8FE8-7396A2BFFCA4}"/>
          </ac:cxnSpMkLst>
        </pc:cxnChg>
        <pc:cxnChg chg="mod">
          <ac:chgData name="Emmanuel Ren" userId="757b8aa8dab22915" providerId="LiveId" clId="{02F2788B-D53D-AD49-8A4C-A16E8C5021DA}" dt="2020-09-05T16:40:40.641" v="4783" actId="1076"/>
          <ac:cxnSpMkLst>
            <pc:docMk/>
            <pc:sldMk cId="1690555464" sldId="261"/>
            <ac:cxnSpMk id="123" creationId="{844DEA99-9873-7F43-A993-9341F698BFD2}"/>
          </ac:cxnSpMkLst>
        </pc:cxnChg>
        <pc:cxnChg chg="mod">
          <ac:chgData name="Emmanuel Ren" userId="757b8aa8dab22915" providerId="LiveId" clId="{02F2788B-D53D-AD49-8A4C-A16E8C5021DA}" dt="2020-09-05T16:40:40.641" v="4783" actId="1076"/>
          <ac:cxnSpMkLst>
            <pc:docMk/>
            <pc:sldMk cId="1690555464" sldId="261"/>
            <ac:cxnSpMk id="126" creationId="{858350C3-A7BA-604D-8032-ED9CCF7E28E8}"/>
          </ac:cxnSpMkLst>
        </pc:cxnChg>
        <pc:cxnChg chg="mod">
          <ac:chgData name="Emmanuel Ren" userId="757b8aa8dab22915" providerId="LiveId" clId="{02F2788B-D53D-AD49-8A4C-A16E8C5021DA}" dt="2020-09-05T16:40:40.641" v="4783" actId="1076"/>
          <ac:cxnSpMkLst>
            <pc:docMk/>
            <pc:sldMk cId="1690555464" sldId="261"/>
            <ac:cxnSpMk id="132" creationId="{552FA1A2-C866-0D4D-AFBF-3F3BCA7723C3}"/>
          </ac:cxnSpMkLst>
        </pc:cxnChg>
        <pc:cxnChg chg="mod">
          <ac:chgData name="Emmanuel Ren" userId="757b8aa8dab22915" providerId="LiveId" clId="{02F2788B-D53D-AD49-8A4C-A16E8C5021DA}" dt="2020-09-05T16:40:40.641" v="4783" actId="1076"/>
          <ac:cxnSpMkLst>
            <pc:docMk/>
            <pc:sldMk cId="1690555464" sldId="261"/>
            <ac:cxnSpMk id="138" creationId="{ED9C0CBE-CFC5-4D44-A97D-E3BC9372CDAE}"/>
          </ac:cxnSpMkLst>
        </pc:cxnChg>
      </pc:sldChg>
      <pc:sldChg chg="addSp delSp modSp mod">
        <pc:chgData name="Emmanuel Ren" userId="757b8aa8dab22915" providerId="LiveId" clId="{02F2788B-D53D-AD49-8A4C-A16E8C5021DA}" dt="2020-09-05T18:22:32.353" v="8714" actId="20577"/>
        <pc:sldMkLst>
          <pc:docMk/>
          <pc:sldMk cId="3140740125" sldId="262"/>
        </pc:sldMkLst>
        <pc:spChg chg="mod">
          <ac:chgData name="Emmanuel Ren" userId="757b8aa8dab22915" providerId="LiveId" clId="{02F2788B-D53D-AD49-8A4C-A16E8C5021DA}" dt="2020-09-05T17:00:48.840" v="5284" actId="207"/>
          <ac:spMkLst>
            <pc:docMk/>
            <pc:sldMk cId="3140740125" sldId="262"/>
            <ac:spMk id="2" creationId="{C5C3A819-5361-434F-BC2F-25937E937D6D}"/>
          </ac:spMkLst>
        </pc:spChg>
        <pc:spChg chg="del">
          <ac:chgData name="Emmanuel Ren" userId="757b8aa8dab22915" providerId="LiveId" clId="{02F2788B-D53D-AD49-8A4C-A16E8C5021DA}" dt="2020-09-05T11:05:29.771" v="2054" actId="26606"/>
          <ac:spMkLst>
            <pc:docMk/>
            <pc:sldMk cId="3140740125" sldId="262"/>
            <ac:spMk id="3" creationId="{3ABD9460-C792-4D43-8AB9-57E06B318A58}"/>
          </ac:spMkLst>
        </pc:spChg>
        <pc:spChg chg="del mod">
          <ac:chgData name="Emmanuel Ren" userId="757b8aa8dab22915" providerId="LiveId" clId="{02F2788B-D53D-AD49-8A4C-A16E8C5021DA}" dt="2020-09-05T11:07:55.582" v="2064" actId="478"/>
          <ac:spMkLst>
            <pc:docMk/>
            <pc:sldMk cId="3140740125" sldId="262"/>
            <ac:spMk id="4" creationId="{EC906DC1-CFBA-B142-AAB3-39AA4A43002B}"/>
          </ac:spMkLst>
        </pc:spChg>
        <pc:spChg chg="add del mod">
          <ac:chgData name="Emmanuel Ren" userId="757b8aa8dab22915" providerId="LiveId" clId="{02F2788B-D53D-AD49-8A4C-A16E8C5021DA}" dt="2020-09-05T11:07:58.040" v="2065" actId="478"/>
          <ac:spMkLst>
            <pc:docMk/>
            <pc:sldMk cId="3140740125" sldId="262"/>
            <ac:spMk id="8" creationId="{3184D36F-2F9A-DC41-8EFA-ACB203EF0F2D}"/>
          </ac:spMkLst>
        </pc:spChg>
        <pc:graphicFrameChg chg="add mod">
          <ac:chgData name="Emmanuel Ren" userId="757b8aa8dab22915" providerId="LiveId" clId="{02F2788B-D53D-AD49-8A4C-A16E8C5021DA}" dt="2020-09-05T18:22:32.353" v="8714" actId="20577"/>
          <ac:graphicFrameMkLst>
            <pc:docMk/>
            <pc:sldMk cId="3140740125" sldId="262"/>
            <ac:graphicFrameMk id="6" creationId="{BBA2FB06-2191-4791-AD83-3263863D1986}"/>
          </ac:graphicFrameMkLst>
        </pc:graphicFrameChg>
        <pc:picChg chg="add mod modCrop">
          <ac:chgData name="Emmanuel Ren" userId="757b8aa8dab22915" providerId="LiveId" clId="{02F2788B-D53D-AD49-8A4C-A16E8C5021DA}" dt="2020-09-05T11:13:57.474" v="2219" actId="1076"/>
          <ac:picMkLst>
            <pc:docMk/>
            <pc:sldMk cId="3140740125" sldId="262"/>
            <ac:picMk id="5" creationId="{0BEB0E9F-4D9A-104C-A81C-A26D0A5379FB}"/>
          </ac:picMkLst>
        </pc:picChg>
      </pc:sldChg>
      <pc:sldChg chg="addSp delSp modSp mod">
        <pc:chgData name="Emmanuel Ren" userId="757b8aa8dab22915" providerId="LiveId" clId="{02F2788B-D53D-AD49-8A4C-A16E8C5021DA}" dt="2020-09-05T18:20:58.304" v="8672" actId="14100"/>
        <pc:sldMkLst>
          <pc:docMk/>
          <pc:sldMk cId="3405765472" sldId="264"/>
        </pc:sldMkLst>
        <pc:spChg chg="mod">
          <ac:chgData name="Emmanuel Ren" userId="757b8aa8dab22915" providerId="LiveId" clId="{02F2788B-D53D-AD49-8A4C-A16E8C5021DA}" dt="2020-09-05T18:20:58.304" v="8672" actId="14100"/>
          <ac:spMkLst>
            <pc:docMk/>
            <pc:sldMk cId="3405765472" sldId="264"/>
            <ac:spMk id="2" creationId="{7363DA4C-673A-6340-AEB7-833B81AE56D8}"/>
          </ac:spMkLst>
        </pc:spChg>
        <pc:spChg chg="add mod">
          <ac:chgData name="Emmanuel Ren" userId="757b8aa8dab22915" providerId="LiveId" clId="{02F2788B-D53D-AD49-8A4C-A16E8C5021DA}" dt="2020-09-05T17:41:58.729" v="6605" actId="1076"/>
          <ac:spMkLst>
            <pc:docMk/>
            <pc:sldMk cId="3405765472" sldId="264"/>
            <ac:spMk id="4" creationId="{5C80D306-6A10-A34B-84C9-5E9F78B39A5D}"/>
          </ac:spMkLst>
        </pc:spChg>
        <pc:spChg chg="mod">
          <ac:chgData name="Emmanuel Ren" userId="757b8aa8dab22915" providerId="LiveId" clId="{02F2788B-D53D-AD49-8A4C-A16E8C5021DA}" dt="2020-09-05T17:39:07.075" v="6559" actId="1076"/>
          <ac:spMkLst>
            <pc:docMk/>
            <pc:sldMk cId="3405765472" sldId="264"/>
            <ac:spMk id="5" creationId="{7EDC1409-3323-4BA8-B517-D94F074483A3}"/>
          </ac:spMkLst>
        </pc:spChg>
        <pc:spChg chg="mod">
          <ac:chgData name="Emmanuel Ren" userId="757b8aa8dab22915" providerId="LiveId" clId="{02F2788B-D53D-AD49-8A4C-A16E8C5021DA}" dt="2020-09-05T17:39:07.075" v="6559" actId="1076"/>
          <ac:spMkLst>
            <pc:docMk/>
            <pc:sldMk cId="3405765472" sldId="264"/>
            <ac:spMk id="6" creationId="{0217C8E0-A0EE-4E18-BF4C-904250FF5CA4}"/>
          </ac:spMkLst>
        </pc:spChg>
        <pc:spChg chg="mod">
          <ac:chgData name="Emmanuel Ren" userId="757b8aa8dab22915" providerId="LiveId" clId="{02F2788B-D53D-AD49-8A4C-A16E8C5021DA}" dt="2020-09-05T17:39:07.075" v="6559" actId="1076"/>
          <ac:spMkLst>
            <pc:docMk/>
            <pc:sldMk cId="3405765472" sldId="264"/>
            <ac:spMk id="7" creationId="{BEE0132E-E8E0-4C40-BB6C-317806628BE6}"/>
          </ac:spMkLst>
        </pc:spChg>
        <pc:spChg chg="mod">
          <ac:chgData name="Emmanuel Ren" userId="757b8aa8dab22915" providerId="LiveId" clId="{02F2788B-D53D-AD49-8A4C-A16E8C5021DA}" dt="2020-09-05T17:39:07.075" v="6559" actId="1076"/>
          <ac:spMkLst>
            <pc:docMk/>
            <pc:sldMk cId="3405765472" sldId="264"/>
            <ac:spMk id="8" creationId="{999543F6-EFD3-405E-A5FE-1C44DC61480B}"/>
          </ac:spMkLst>
        </pc:spChg>
        <pc:spChg chg="mod">
          <ac:chgData name="Emmanuel Ren" userId="757b8aa8dab22915" providerId="LiveId" clId="{02F2788B-D53D-AD49-8A4C-A16E8C5021DA}" dt="2020-09-05T17:39:07.075" v="6559" actId="1076"/>
          <ac:spMkLst>
            <pc:docMk/>
            <pc:sldMk cId="3405765472" sldId="264"/>
            <ac:spMk id="13" creationId="{EF8C06CF-FCED-4CC2-9286-47D6A9ED1E48}"/>
          </ac:spMkLst>
        </pc:spChg>
        <pc:spChg chg="add mod">
          <ac:chgData name="Emmanuel Ren" userId="757b8aa8dab22915" providerId="LiveId" clId="{02F2788B-D53D-AD49-8A4C-A16E8C5021DA}" dt="2020-09-05T17:41:27.905" v="6597" actId="20577"/>
          <ac:spMkLst>
            <pc:docMk/>
            <pc:sldMk cId="3405765472" sldId="264"/>
            <ac:spMk id="15" creationId="{0A37E278-809C-6B4F-945E-81ABCFCA7D48}"/>
          </ac:spMkLst>
        </pc:spChg>
        <pc:spChg chg="mod">
          <ac:chgData name="Emmanuel Ren" userId="757b8aa8dab22915" providerId="LiveId" clId="{02F2788B-D53D-AD49-8A4C-A16E8C5021DA}" dt="2020-09-05T17:39:07.075" v="6559" actId="1076"/>
          <ac:spMkLst>
            <pc:docMk/>
            <pc:sldMk cId="3405765472" sldId="264"/>
            <ac:spMk id="18" creationId="{4F4F5E3A-A746-4EDD-A3FF-75474D599831}"/>
          </ac:spMkLst>
        </pc:spChg>
        <pc:spChg chg="add del mod">
          <ac:chgData name="Emmanuel Ren" userId="757b8aa8dab22915" providerId="LiveId" clId="{02F2788B-D53D-AD49-8A4C-A16E8C5021DA}" dt="2020-09-05T17:41:54.116" v="6604" actId="478"/>
          <ac:spMkLst>
            <pc:docMk/>
            <pc:sldMk cId="3405765472" sldId="264"/>
            <ac:spMk id="19" creationId="{548D6466-1655-B748-BE78-5F0DAD29FBD4}"/>
          </ac:spMkLst>
        </pc:spChg>
        <pc:spChg chg="mod">
          <ac:chgData name="Emmanuel Ren" userId="757b8aa8dab22915" providerId="LiveId" clId="{02F2788B-D53D-AD49-8A4C-A16E8C5021DA}" dt="2020-09-05T17:39:07.075" v="6559" actId="1076"/>
          <ac:spMkLst>
            <pc:docMk/>
            <pc:sldMk cId="3405765472" sldId="264"/>
            <ac:spMk id="20" creationId="{B151D751-A91D-46B6-8028-926E20BC0FD5}"/>
          </ac:spMkLst>
        </pc:spChg>
        <pc:spChg chg="mod">
          <ac:chgData name="Emmanuel Ren" userId="757b8aa8dab22915" providerId="LiveId" clId="{02F2788B-D53D-AD49-8A4C-A16E8C5021DA}" dt="2020-09-05T17:39:07.075" v="6559" actId="1076"/>
          <ac:spMkLst>
            <pc:docMk/>
            <pc:sldMk cId="3405765472" sldId="264"/>
            <ac:spMk id="21" creationId="{2B5A99EB-9952-4556-AC2A-AB27EA328E07}"/>
          </ac:spMkLst>
        </pc:spChg>
        <pc:spChg chg="mod">
          <ac:chgData name="Emmanuel Ren" userId="757b8aa8dab22915" providerId="LiveId" clId="{02F2788B-D53D-AD49-8A4C-A16E8C5021DA}" dt="2020-09-05T17:39:07.075" v="6559" actId="1076"/>
          <ac:spMkLst>
            <pc:docMk/>
            <pc:sldMk cId="3405765472" sldId="264"/>
            <ac:spMk id="22" creationId="{4949BECB-13E8-4DEC-953B-4BF2D47B8E9C}"/>
          </ac:spMkLst>
        </pc:spChg>
        <pc:spChg chg="mod">
          <ac:chgData name="Emmanuel Ren" userId="757b8aa8dab22915" providerId="LiveId" clId="{02F2788B-D53D-AD49-8A4C-A16E8C5021DA}" dt="2020-09-05T17:39:07.075" v="6559" actId="1076"/>
          <ac:spMkLst>
            <pc:docMk/>
            <pc:sldMk cId="3405765472" sldId="264"/>
            <ac:spMk id="31" creationId="{8E087D4B-4604-4164-97F5-F032BAC14AB1}"/>
          </ac:spMkLst>
        </pc:spChg>
        <pc:spChg chg="mod">
          <ac:chgData name="Emmanuel Ren" userId="757b8aa8dab22915" providerId="LiveId" clId="{02F2788B-D53D-AD49-8A4C-A16E8C5021DA}" dt="2020-09-05T17:39:07.075" v="6559" actId="1076"/>
          <ac:spMkLst>
            <pc:docMk/>
            <pc:sldMk cId="3405765472" sldId="264"/>
            <ac:spMk id="32" creationId="{127791F4-5A34-49BB-AFE0-DC9A288AED78}"/>
          </ac:spMkLst>
        </pc:spChg>
        <pc:spChg chg="mod">
          <ac:chgData name="Emmanuel Ren" userId="757b8aa8dab22915" providerId="LiveId" clId="{02F2788B-D53D-AD49-8A4C-A16E8C5021DA}" dt="2020-09-05T17:39:07.075" v="6559" actId="1076"/>
          <ac:spMkLst>
            <pc:docMk/>
            <pc:sldMk cId="3405765472" sldId="264"/>
            <ac:spMk id="33" creationId="{607D33B9-29A5-4BA2-AFB4-A9BD0582B7AA}"/>
          </ac:spMkLst>
        </pc:spChg>
        <pc:spChg chg="mod">
          <ac:chgData name="Emmanuel Ren" userId="757b8aa8dab22915" providerId="LiveId" clId="{02F2788B-D53D-AD49-8A4C-A16E8C5021DA}" dt="2020-09-05T17:39:07.075" v="6559" actId="1076"/>
          <ac:spMkLst>
            <pc:docMk/>
            <pc:sldMk cId="3405765472" sldId="264"/>
            <ac:spMk id="34" creationId="{CAE88922-FE87-48F4-A758-598DC62F88DC}"/>
          </ac:spMkLst>
        </pc:spChg>
        <pc:spChg chg="mod">
          <ac:chgData name="Emmanuel Ren" userId="757b8aa8dab22915" providerId="LiveId" clId="{02F2788B-D53D-AD49-8A4C-A16E8C5021DA}" dt="2020-09-05T17:39:07.075" v="6559" actId="1076"/>
          <ac:spMkLst>
            <pc:docMk/>
            <pc:sldMk cId="3405765472" sldId="264"/>
            <ac:spMk id="38" creationId="{9158CB39-419B-4567-9732-EDEC152D5136}"/>
          </ac:spMkLst>
        </pc:spChg>
        <pc:spChg chg="mod">
          <ac:chgData name="Emmanuel Ren" userId="757b8aa8dab22915" providerId="LiveId" clId="{02F2788B-D53D-AD49-8A4C-A16E8C5021DA}" dt="2020-09-05T17:42:23.258" v="6608" actId="1076"/>
          <ac:spMkLst>
            <pc:docMk/>
            <pc:sldMk cId="3405765472" sldId="264"/>
            <ac:spMk id="41" creationId="{DC44DE68-656D-4894-8529-6D3B8B8FB546}"/>
          </ac:spMkLst>
        </pc:spChg>
        <pc:spChg chg="mod">
          <ac:chgData name="Emmanuel Ren" userId="757b8aa8dab22915" providerId="LiveId" clId="{02F2788B-D53D-AD49-8A4C-A16E8C5021DA}" dt="2020-09-05T17:42:46.485" v="6615" actId="1076"/>
          <ac:spMkLst>
            <pc:docMk/>
            <pc:sldMk cId="3405765472" sldId="264"/>
            <ac:spMk id="42" creationId="{6C3B3C4C-1FB9-4564-80B2-C4830079001E}"/>
          </ac:spMkLst>
        </pc:spChg>
        <pc:spChg chg="add mod">
          <ac:chgData name="Emmanuel Ren" userId="757b8aa8dab22915" providerId="LiveId" clId="{02F2788B-D53D-AD49-8A4C-A16E8C5021DA}" dt="2020-09-05T17:39:07.075" v="6559" actId="1076"/>
          <ac:spMkLst>
            <pc:docMk/>
            <pc:sldMk cId="3405765472" sldId="264"/>
            <ac:spMk id="45" creationId="{BC323011-515B-0F41-9674-80595E07ADCD}"/>
          </ac:spMkLst>
        </pc:spChg>
        <pc:spChg chg="mod">
          <ac:chgData name="Emmanuel Ren" userId="757b8aa8dab22915" providerId="LiveId" clId="{02F2788B-D53D-AD49-8A4C-A16E8C5021DA}" dt="2020-09-05T17:41:44.266" v="6600" actId="115"/>
          <ac:spMkLst>
            <pc:docMk/>
            <pc:sldMk cId="3405765472" sldId="264"/>
            <ac:spMk id="48" creationId="{C74AA45B-15E5-4685-9890-4B0249284661}"/>
          </ac:spMkLst>
        </pc:spChg>
        <pc:spChg chg="add mod">
          <ac:chgData name="Emmanuel Ren" userId="757b8aa8dab22915" providerId="LiveId" clId="{02F2788B-D53D-AD49-8A4C-A16E8C5021DA}" dt="2020-09-05T17:42:27.237" v="6609" actId="1076"/>
          <ac:spMkLst>
            <pc:docMk/>
            <pc:sldMk cId="3405765472" sldId="264"/>
            <ac:spMk id="49" creationId="{33CC6DC0-25D6-9541-B9BB-5B39CE260E57}"/>
          </ac:spMkLst>
        </pc:spChg>
        <pc:spChg chg="mod">
          <ac:chgData name="Emmanuel Ren" userId="757b8aa8dab22915" providerId="LiveId" clId="{02F2788B-D53D-AD49-8A4C-A16E8C5021DA}" dt="2020-09-05T17:39:07.075" v="6559" actId="1076"/>
          <ac:spMkLst>
            <pc:docMk/>
            <pc:sldMk cId="3405765472" sldId="264"/>
            <ac:spMk id="50" creationId="{C9BD8C80-8615-4C86-A383-E66129A360FB}"/>
          </ac:spMkLst>
        </pc:spChg>
        <pc:spChg chg="mod">
          <ac:chgData name="Emmanuel Ren" userId="757b8aa8dab22915" providerId="LiveId" clId="{02F2788B-D53D-AD49-8A4C-A16E8C5021DA}" dt="2020-09-05T17:39:07.075" v="6559" actId="1076"/>
          <ac:spMkLst>
            <pc:docMk/>
            <pc:sldMk cId="3405765472" sldId="264"/>
            <ac:spMk id="51" creationId="{0A17EE9C-B127-4A55-9844-2E3D9F075FD3}"/>
          </ac:spMkLst>
        </pc:spChg>
        <pc:spChg chg="mod">
          <ac:chgData name="Emmanuel Ren" userId="757b8aa8dab22915" providerId="LiveId" clId="{02F2788B-D53D-AD49-8A4C-A16E8C5021DA}" dt="2020-09-05T17:39:07.075" v="6559" actId="1076"/>
          <ac:spMkLst>
            <pc:docMk/>
            <pc:sldMk cId="3405765472" sldId="264"/>
            <ac:spMk id="52" creationId="{EF90C524-5D37-4C18-AC71-850A5D43890F}"/>
          </ac:spMkLst>
        </pc:spChg>
        <pc:spChg chg="add mod">
          <ac:chgData name="Emmanuel Ren" userId="757b8aa8dab22915" providerId="LiveId" clId="{02F2788B-D53D-AD49-8A4C-A16E8C5021DA}" dt="2020-09-05T17:41:07.222" v="6595" actId="1076"/>
          <ac:spMkLst>
            <pc:docMk/>
            <pc:sldMk cId="3405765472" sldId="264"/>
            <ac:spMk id="53" creationId="{E16C1D1D-4715-9C46-B89D-4EF697AE655D}"/>
          </ac:spMkLst>
        </pc:spChg>
        <pc:spChg chg="del mod">
          <ac:chgData name="Emmanuel Ren" userId="757b8aa8dab22915" providerId="LiveId" clId="{02F2788B-D53D-AD49-8A4C-A16E8C5021DA}" dt="2020-09-05T17:08:35.439" v="5571" actId="478"/>
          <ac:spMkLst>
            <pc:docMk/>
            <pc:sldMk cId="3405765472" sldId="264"/>
            <ac:spMk id="54" creationId="{C05975E6-7D00-448D-9C4A-151F1F597D75}"/>
          </ac:spMkLst>
        </pc:spChg>
        <pc:spChg chg="add del mod">
          <ac:chgData name="Emmanuel Ren" userId="757b8aa8dab22915" providerId="LiveId" clId="{02F2788B-D53D-AD49-8A4C-A16E8C5021DA}" dt="2020-09-05T17:24:02.168" v="5903" actId="478"/>
          <ac:spMkLst>
            <pc:docMk/>
            <pc:sldMk cId="3405765472" sldId="264"/>
            <ac:spMk id="55" creationId="{1FA3D947-17C3-F644-9207-074538BD8B58}"/>
          </ac:spMkLst>
        </pc:spChg>
        <pc:spChg chg="add mod">
          <ac:chgData name="Emmanuel Ren" userId="757b8aa8dab22915" providerId="LiveId" clId="{02F2788B-D53D-AD49-8A4C-A16E8C5021DA}" dt="2020-09-05T17:41:07.222" v="6595" actId="1076"/>
          <ac:spMkLst>
            <pc:docMk/>
            <pc:sldMk cId="3405765472" sldId="264"/>
            <ac:spMk id="56" creationId="{CA6F0B6C-2ADF-844A-AF42-569F7773BB4A}"/>
          </ac:spMkLst>
        </pc:spChg>
        <pc:spChg chg="add mod">
          <ac:chgData name="Emmanuel Ren" userId="757b8aa8dab22915" providerId="LiveId" clId="{02F2788B-D53D-AD49-8A4C-A16E8C5021DA}" dt="2020-09-05T17:41:15.188" v="6596" actId="207"/>
          <ac:spMkLst>
            <pc:docMk/>
            <pc:sldMk cId="3405765472" sldId="264"/>
            <ac:spMk id="60" creationId="{A924AA03-A8D6-2240-B5FA-34CA5FA30E00}"/>
          </ac:spMkLst>
        </pc:spChg>
        <pc:spChg chg="add mod">
          <ac:chgData name="Emmanuel Ren" userId="757b8aa8dab22915" providerId="LiveId" clId="{02F2788B-D53D-AD49-8A4C-A16E8C5021DA}" dt="2020-09-05T17:41:07.222" v="6595" actId="1076"/>
          <ac:spMkLst>
            <pc:docMk/>
            <pc:sldMk cId="3405765472" sldId="264"/>
            <ac:spMk id="61" creationId="{64B29D57-1BEF-7747-88E1-ECF606BD6385}"/>
          </ac:spMkLst>
        </pc:spChg>
        <pc:spChg chg="mod">
          <ac:chgData name="Emmanuel Ren" userId="757b8aa8dab22915" providerId="LiveId" clId="{02F2788B-D53D-AD49-8A4C-A16E8C5021DA}" dt="2020-09-05T17:48:15.997" v="7204" actId="20577"/>
          <ac:spMkLst>
            <pc:docMk/>
            <pc:sldMk cId="3405765472" sldId="264"/>
            <ac:spMk id="63" creationId="{98A2F069-2B69-E044-9715-678C5D67111F}"/>
          </ac:spMkLst>
        </pc:spChg>
        <pc:spChg chg="mod">
          <ac:chgData name="Emmanuel Ren" userId="757b8aa8dab22915" providerId="LiveId" clId="{02F2788B-D53D-AD49-8A4C-A16E8C5021DA}" dt="2020-09-05T17:42:04.870" v="6606"/>
          <ac:spMkLst>
            <pc:docMk/>
            <pc:sldMk cId="3405765472" sldId="264"/>
            <ac:spMk id="66" creationId="{1FAB4D38-71AE-F341-B4F7-8BC03763C7A5}"/>
          </ac:spMkLst>
        </pc:spChg>
        <pc:spChg chg="mod">
          <ac:chgData name="Emmanuel Ren" userId="757b8aa8dab22915" providerId="LiveId" clId="{02F2788B-D53D-AD49-8A4C-A16E8C5021DA}" dt="2020-09-05T17:42:04.870" v="6606"/>
          <ac:spMkLst>
            <pc:docMk/>
            <pc:sldMk cId="3405765472" sldId="264"/>
            <ac:spMk id="67" creationId="{71440FDF-BC69-0F45-A94A-F4C7256F10EC}"/>
          </ac:spMkLst>
        </pc:spChg>
        <pc:spChg chg="add mod">
          <ac:chgData name="Emmanuel Ren" userId="757b8aa8dab22915" providerId="LiveId" clId="{02F2788B-D53D-AD49-8A4C-A16E8C5021DA}" dt="2020-09-05T18:20:50.723" v="8669"/>
          <ac:spMkLst>
            <pc:docMk/>
            <pc:sldMk cId="3405765472" sldId="264"/>
            <ac:spMk id="69" creationId="{3F8D1278-4B5F-AF4C-B8B5-31934251048B}"/>
          </ac:spMkLst>
        </pc:spChg>
        <pc:grpChg chg="add mod">
          <ac:chgData name="Emmanuel Ren" userId="757b8aa8dab22915" providerId="LiveId" clId="{02F2788B-D53D-AD49-8A4C-A16E8C5021DA}" dt="2020-09-05T17:42:04.870" v="6606"/>
          <ac:grpSpMkLst>
            <pc:docMk/>
            <pc:sldMk cId="3405765472" sldId="264"/>
            <ac:grpSpMk id="62" creationId="{BEBF4527-1548-4D45-84B2-16D454118E14}"/>
          </ac:grpSpMkLst>
        </pc:grpChg>
        <pc:grpChg chg="mod">
          <ac:chgData name="Emmanuel Ren" userId="757b8aa8dab22915" providerId="LiveId" clId="{02F2788B-D53D-AD49-8A4C-A16E8C5021DA}" dt="2020-09-05T17:42:04.870" v="6606"/>
          <ac:grpSpMkLst>
            <pc:docMk/>
            <pc:sldMk cId="3405765472" sldId="264"/>
            <ac:grpSpMk id="64" creationId="{55B0220C-895B-C843-AD6B-647300C5471C}"/>
          </ac:grpSpMkLst>
        </pc:grpChg>
        <pc:picChg chg="mod">
          <ac:chgData name="Emmanuel Ren" userId="757b8aa8dab22915" providerId="LiveId" clId="{02F2788B-D53D-AD49-8A4C-A16E8C5021DA}" dt="2020-09-05T17:42:04.870" v="6606"/>
          <ac:picMkLst>
            <pc:docMk/>
            <pc:sldMk cId="3405765472" sldId="264"/>
            <ac:picMk id="68" creationId="{A8CB8702-8D52-6E4A-9E49-889BD01D7D71}"/>
          </ac:picMkLst>
        </pc:picChg>
        <pc:cxnChg chg="mod">
          <ac:chgData name="Emmanuel Ren" userId="757b8aa8dab22915" providerId="LiveId" clId="{02F2788B-D53D-AD49-8A4C-A16E8C5021DA}" dt="2020-09-05T17:39:07.075" v="6559" actId="1076"/>
          <ac:cxnSpMkLst>
            <pc:docMk/>
            <pc:sldMk cId="3405765472" sldId="264"/>
            <ac:cxnSpMk id="14" creationId="{30F1B499-9FF2-45AC-AD57-4BB9C23D161D}"/>
          </ac:cxnSpMkLst>
        </pc:cxnChg>
        <pc:cxnChg chg="mod">
          <ac:chgData name="Emmanuel Ren" userId="757b8aa8dab22915" providerId="LiveId" clId="{02F2788B-D53D-AD49-8A4C-A16E8C5021DA}" dt="2020-09-05T17:39:07.075" v="6559" actId="1076"/>
          <ac:cxnSpMkLst>
            <pc:docMk/>
            <pc:sldMk cId="3405765472" sldId="264"/>
            <ac:cxnSpMk id="16" creationId="{745F23D6-2ABB-49B6-BC1A-D4C45E6AE67C}"/>
          </ac:cxnSpMkLst>
        </pc:cxnChg>
        <pc:cxnChg chg="mod">
          <ac:chgData name="Emmanuel Ren" userId="757b8aa8dab22915" providerId="LiveId" clId="{02F2788B-D53D-AD49-8A4C-A16E8C5021DA}" dt="2020-09-05T17:39:07.075" v="6559" actId="1076"/>
          <ac:cxnSpMkLst>
            <pc:docMk/>
            <pc:sldMk cId="3405765472" sldId="264"/>
            <ac:cxnSpMk id="25" creationId="{D32DB766-554F-4CF8-A536-2DFD040F435F}"/>
          </ac:cxnSpMkLst>
        </pc:cxnChg>
        <pc:cxnChg chg="mod">
          <ac:chgData name="Emmanuel Ren" userId="757b8aa8dab22915" providerId="LiveId" clId="{02F2788B-D53D-AD49-8A4C-A16E8C5021DA}" dt="2020-09-05T17:39:07.075" v="6559" actId="1076"/>
          <ac:cxnSpMkLst>
            <pc:docMk/>
            <pc:sldMk cId="3405765472" sldId="264"/>
            <ac:cxnSpMk id="26" creationId="{F7C2A049-ABF3-4684-B9B0-E4F5FAC200FD}"/>
          </ac:cxnSpMkLst>
        </pc:cxnChg>
        <pc:cxnChg chg="mod">
          <ac:chgData name="Emmanuel Ren" userId="757b8aa8dab22915" providerId="LiveId" clId="{02F2788B-D53D-AD49-8A4C-A16E8C5021DA}" dt="2020-09-05T17:39:07.075" v="6559" actId="1076"/>
          <ac:cxnSpMkLst>
            <pc:docMk/>
            <pc:sldMk cId="3405765472" sldId="264"/>
            <ac:cxnSpMk id="27" creationId="{A9984CEF-21A1-42B4-A058-024B61DCA3C1}"/>
          </ac:cxnSpMkLst>
        </pc:cxnChg>
        <pc:cxnChg chg="mod">
          <ac:chgData name="Emmanuel Ren" userId="757b8aa8dab22915" providerId="LiveId" clId="{02F2788B-D53D-AD49-8A4C-A16E8C5021DA}" dt="2020-09-05T17:39:07.075" v="6559" actId="1076"/>
          <ac:cxnSpMkLst>
            <pc:docMk/>
            <pc:sldMk cId="3405765472" sldId="264"/>
            <ac:cxnSpMk id="28" creationId="{42D0D307-FF19-4177-848E-AB77AE9AA2FB}"/>
          </ac:cxnSpMkLst>
        </pc:cxnChg>
        <pc:cxnChg chg="mod">
          <ac:chgData name="Emmanuel Ren" userId="757b8aa8dab22915" providerId="LiveId" clId="{02F2788B-D53D-AD49-8A4C-A16E8C5021DA}" dt="2020-09-05T17:39:07.075" v="6559" actId="1076"/>
          <ac:cxnSpMkLst>
            <pc:docMk/>
            <pc:sldMk cId="3405765472" sldId="264"/>
            <ac:cxnSpMk id="29" creationId="{618B75F3-8E46-4AAF-B908-2EC8814DB05C}"/>
          </ac:cxnSpMkLst>
        </pc:cxnChg>
        <pc:cxnChg chg="mod">
          <ac:chgData name="Emmanuel Ren" userId="757b8aa8dab22915" providerId="LiveId" clId="{02F2788B-D53D-AD49-8A4C-A16E8C5021DA}" dt="2020-09-05T17:39:07.075" v="6559" actId="1076"/>
          <ac:cxnSpMkLst>
            <pc:docMk/>
            <pc:sldMk cId="3405765472" sldId="264"/>
            <ac:cxnSpMk id="30" creationId="{10D4D7FE-4942-4C37-A40C-FFEDD2E4A800}"/>
          </ac:cxnSpMkLst>
        </pc:cxnChg>
        <pc:cxnChg chg="mod">
          <ac:chgData name="Emmanuel Ren" userId="757b8aa8dab22915" providerId="LiveId" clId="{02F2788B-D53D-AD49-8A4C-A16E8C5021DA}" dt="2020-09-05T17:39:07.075" v="6559" actId="1076"/>
          <ac:cxnSpMkLst>
            <pc:docMk/>
            <pc:sldMk cId="3405765472" sldId="264"/>
            <ac:cxnSpMk id="35" creationId="{A1F335BA-6A56-4396-A225-EB56F3F837DF}"/>
          </ac:cxnSpMkLst>
        </pc:cxnChg>
        <pc:cxnChg chg="mod">
          <ac:chgData name="Emmanuel Ren" userId="757b8aa8dab22915" providerId="LiveId" clId="{02F2788B-D53D-AD49-8A4C-A16E8C5021DA}" dt="2020-09-05T17:39:23.229" v="6560" actId="1076"/>
          <ac:cxnSpMkLst>
            <pc:docMk/>
            <pc:sldMk cId="3405765472" sldId="264"/>
            <ac:cxnSpMk id="37" creationId="{53F2C584-D38D-405E-BD0C-067AF31C6AE1}"/>
          </ac:cxnSpMkLst>
        </pc:cxnChg>
        <pc:cxnChg chg="mod">
          <ac:chgData name="Emmanuel Ren" userId="757b8aa8dab22915" providerId="LiveId" clId="{02F2788B-D53D-AD49-8A4C-A16E8C5021DA}" dt="2020-09-05T17:39:07.075" v="6559" actId="1076"/>
          <ac:cxnSpMkLst>
            <pc:docMk/>
            <pc:sldMk cId="3405765472" sldId="264"/>
            <ac:cxnSpMk id="40" creationId="{8B2FBE30-36F5-46E6-AD4A-0C37AC14F5FC}"/>
          </ac:cxnSpMkLst>
        </pc:cxnChg>
        <pc:cxnChg chg="mod">
          <ac:chgData name="Emmanuel Ren" userId="757b8aa8dab22915" providerId="LiveId" clId="{02F2788B-D53D-AD49-8A4C-A16E8C5021DA}" dt="2020-09-05T17:39:07.075" v="6559" actId="1076"/>
          <ac:cxnSpMkLst>
            <pc:docMk/>
            <pc:sldMk cId="3405765472" sldId="264"/>
            <ac:cxnSpMk id="43" creationId="{41A4F976-12AF-41BB-A2D9-102502FF88C8}"/>
          </ac:cxnSpMkLst>
        </pc:cxnChg>
        <pc:cxnChg chg="mod">
          <ac:chgData name="Emmanuel Ren" userId="757b8aa8dab22915" providerId="LiveId" clId="{02F2788B-D53D-AD49-8A4C-A16E8C5021DA}" dt="2020-09-05T17:39:07.075" v="6559" actId="1076"/>
          <ac:cxnSpMkLst>
            <pc:docMk/>
            <pc:sldMk cId="3405765472" sldId="264"/>
            <ac:cxnSpMk id="44" creationId="{166793D8-6D6C-40A0-9D94-01A2354AACA8}"/>
          </ac:cxnSpMkLst>
        </pc:cxnChg>
        <pc:cxnChg chg="mod">
          <ac:chgData name="Emmanuel Ren" userId="757b8aa8dab22915" providerId="LiveId" clId="{02F2788B-D53D-AD49-8A4C-A16E8C5021DA}" dt="2020-09-05T17:39:07.075" v="6559" actId="1076"/>
          <ac:cxnSpMkLst>
            <pc:docMk/>
            <pc:sldMk cId="3405765472" sldId="264"/>
            <ac:cxnSpMk id="46" creationId="{28F17E7E-A075-4BA4-A33F-D055B7CB4C4C}"/>
          </ac:cxnSpMkLst>
        </pc:cxnChg>
        <pc:cxnChg chg="mod">
          <ac:chgData name="Emmanuel Ren" userId="757b8aa8dab22915" providerId="LiveId" clId="{02F2788B-D53D-AD49-8A4C-A16E8C5021DA}" dt="2020-09-05T17:39:07.075" v="6559" actId="1076"/>
          <ac:cxnSpMkLst>
            <pc:docMk/>
            <pc:sldMk cId="3405765472" sldId="264"/>
            <ac:cxnSpMk id="47" creationId="{E57C940B-E3A6-4435-A6AF-FFE6ADC35AED}"/>
          </ac:cxnSpMkLst>
        </pc:cxnChg>
        <pc:cxnChg chg="add del mod">
          <ac:chgData name="Emmanuel Ren" userId="757b8aa8dab22915" providerId="LiveId" clId="{02F2788B-D53D-AD49-8A4C-A16E8C5021DA}" dt="2020-09-05T17:26:06.518" v="5960" actId="478"/>
          <ac:cxnSpMkLst>
            <pc:docMk/>
            <pc:sldMk cId="3405765472" sldId="264"/>
            <ac:cxnSpMk id="57" creationId="{254BED05-3E62-9D49-97B6-AE40D90CD694}"/>
          </ac:cxnSpMkLst>
        </pc:cxnChg>
        <pc:cxnChg chg="add mod">
          <ac:chgData name="Emmanuel Ren" userId="757b8aa8dab22915" providerId="LiveId" clId="{02F2788B-D53D-AD49-8A4C-A16E8C5021DA}" dt="2020-09-05T17:41:07.222" v="6595" actId="1076"/>
          <ac:cxnSpMkLst>
            <pc:docMk/>
            <pc:sldMk cId="3405765472" sldId="264"/>
            <ac:cxnSpMk id="58" creationId="{27593C55-2919-5C47-BDD5-54566BC811A6}"/>
          </ac:cxnSpMkLst>
        </pc:cxnChg>
        <pc:cxnChg chg="add mod">
          <ac:chgData name="Emmanuel Ren" userId="757b8aa8dab22915" providerId="LiveId" clId="{02F2788B-D53D-AD49-8A4C-A16E8C5021DA}" dt="2020-09-05T17:41:07.222" v="6595" actId="1076"/>
          <ac:cxnSpMkLst>
            <pc:docMk/>
            <pc:sldMk cId="3405765472" sldId="264"/>
            <ac:cxnSpMk id="59" creationId="{FF1E2BBA-8F80-F947-8CD9-DCAADC43CE71}"/>
          </ac:cxnSpMkLst>
        </pc:cxnChg>
        <pc:cxnChg chg="mod">
          <ac:chgData name="Emmanuel Ren" userId="757b8aa8dab22915" providerId="LiveId" clId="{02F2788B-D53D-AD49-8A4C-A16E8C5021DA}" dt="2020-09-05T17:42:04.870" v="6606"/>
          <ac:cxnSpMkLst>
            <pc:docMk/>
            <pc:sldMk cId="3405765472" sldId="264"/>
            <ac:cxnSpMk id="65" creationId="{CE2BC723-873F-644A-9A97-F1E3C05388CB}"/>
          </ac:cxnSpMkLst>
        </pc:cxnChg>
      </pc:sldChg>
      <pc:sldChg chg="addSp delSp modSp mod">
        <pc:chgData name="Emmanuel Ren" userId="757b8aa8dab22915" providerId="LiveId" clId="{02F2788B-D53D-AD49-8A4C-A16E8C5021DA}" dt="2020-09-05T18:21:21.867" v="8677" actId="1076"/>
        <pc:sldMkLst>
          <pc:docMk/>
          <pc:sldMk cId="133011760" sldId="265"/>
        </pc:sldMkLst>
        <pc:spChg chg="mod">
          <ac:chgData name="Emmanuel Ren" userId="757b8aa8dab22915" providerId="LiveId" clId="{02F2788B-D53D-AD49-8A4C-A16E8C5021DA}" dt="2020-09-05T18:21:21.867" v="8677" actId="1076"/>
          <ac:spMkLst>
            <pc:docMk/>
            <pc:sldMk cId="133011760" sldId="265"/>
            <ac:spMk id="2" creationId="{DD89E2A5-B358-A74B-822C-00BECB037776}"/>
          </ac:spMkLst>
        </pc:spChg>
        <pc:spChg chg="del">
          <ac:chgData name="Emmanuel Ren" userId="757b8aa8dab22915" providerId="LiveId" clId="{02F2788B-D53D-AD49-8A4C-A16E8C5021DA}" dt="2020-09-05T16:02:07.074" v="3085"/>
          <ac:spMkLst>
            <pc:docMk/>
            <pc:sldMk cId="133011760" sldId="265"/>
            <ac:spMk id="3" creationId="{EFE5A64C-ADCF-E448-BF3F-6C6D0CA52FE5}"/>
          </ac:spMkLst>
        </pc:spChg>
        <pc:spChg chg="add del">
          <ac:chgData name="Emmanuel Ren" userId="757b8aa8dab22915" providerId="LiveId" clId="{02F2788B-D53D-AD49-8A4C-A16E8C5021DA}" dt="2020-09-05T16:03:18.825" v="3094" actId="11529"/>
          <ac:spMkLst>
            <pc:docMk/>
            <pc:sldMk cId="133011760" sldId="265"/>
            <ac:spMk id="6" creationId="{789BC5CD-4F91-534C-AE5D-89E27477E646}"/>
          </ac:spMkLst>
        </pc:spChg>
        <pc:spChg chg="add del">
          <ac:chgData name="Emmanuel Ren" userId="757b8aa8dab22915" providerId="LiveId" clId="{02F2788B-D53D-AD49-8A4C-A16E8C5021DA}" dt="2020-09-05T16:04:53.117" v="3104" actId="478"/>
          <ac:spMkLst>
            <pc:docMk/>
            <pc:sldMk cId="133011760" sldId="265"/>
            <ac:spMk id="7" creationId="{19B029FC-7AF2-0648-A67E-EFBE5948498D}"/>
          </ac:spMkLst>
        </pc:spChg>
        <pc:spChg chg="add del mod">
          <ac:chgData name="Emmanuel Ren" userId="757b8aa8dab22915" providerId="LiveId" clId="{02F2788B-D53D-AD49-8A4C-A16E8C5021DA}" dt="2020-09-05T16:07:36.152" v="3141" actId="478"/>
          <ac:spMkLst>
            <pc:docMk/>
            <pc:sldMk cId="133011760" sldId="265"/>
            <ac:spMk id="8" creationId="{4AEB6677-D751-2A40-AF72-37411E6F52FE}"/>
          </ac:spMkLst>
        </pc:spChg>
        <pc:spChg chg="add mod topLvl">
          <ac:chgData name="Emmanuel Ren" userId="757b8aa8dab22915" providerId="LiveId" clId="{02F2788B-D53D-AD49-8A4C-A16E8C5021DA}" dt="2020-09-05T17:49:47.801" v="7273" actId="20577"/>
          <ac:spMkLst>
            <pc:docMk/>
            <pc:sldMk cId="133011760" sldId="265"/>
            <ac:spMk id="9" creationId="{DC5F1BDE-BC86-BE49-8C6A-433D1540A660}"/>
          </ac:spMkLst>
        </pc:spChg>
        <pc:spChg chg="add mod topLvl">
          <ac:chgData name="Emmanuel Ren" userId="757b8aa8dab22915" providerId="LiveId" clId="{02F2788B-D53D-AD49-8A4C-A16E8C5021DA}" dt="2020-09-05T16:21:18.028" v="3581" actId="165"/>
          <ac:spMkLst>
            <pc:docMk/>
            <pc:sldMk cId="133011760" sldId="265"/>
            <ac:spMk id="12" creationId="{A2695582-ED74-A04E-81C3-82F32D8D21FA}"/>
          </ac:spMkLst>
        </pc:spChg>
        <pc:spChg chg="add mod topLvl">
          <ac:chgData name="Emmanuel Ren" userId="757b8aa8dab22915" providerId="LiveId" clId="{02F2788B-D53D-AD49-8A4C-A16E8C5021DA}" dt="2020-09-05T16:24:20.192" v="3664" actId="164"/>
          <ac:spMkLst>
            <pc:docMk/>
            <pc:sldMk cId="133011760" sldId="265"/>
            <ac:spMk id="22" creationId="{CFBFA591-0793-7141-BAE0-51900AAA01A7}"/>
          </ac:spMkLst>
        </pc:spChg>
        <pc:spChg chg="add del mod">
          <ac:chgData name="Emmanuel Ren" userId="757b8aa8dab22915" providerId="LiveId" clId="{02F2788B-D53D-AD49-8A4C-A16E8C5021DA}" dt="2020-09-05T17:48:22.369" v="7207" actId="21"/>
          <ac:spMkLst>
            <pc:docMk/>
            <pc:sldMk cId="133011760" sldId="265"/>
            <ac:spMk id="26" creationId="{015377D8-64B6-1F41-A29E-33FD9D81F1D9}"/>
          </ac:spMkLst>
        </pc:spChg>
        <pc:spChg chg="add mod">
          <ac:chgData name="Emmanuel Ren" userId="757b8aa8dab22915" providerId="LiveId" clId="{02F2788B-D53D-AD49-8A4C-A16E8C5021DA}" dt="2020-09-05T18:21:02.530" v="8673"/>
          <ac:spMkLst>
            <pc:docMk/>
            <pc:sldMk cId="133011760" sldId="265"/>
            <ac:spMk id="27" creationId="{49B9ED5E-40E3-A842-AEF6-7CDE21A53EAA}"/>
          </ac:spMkLst>
        </pc:spChg>
        <pc:grpChg chg="add del mod">
          <ac:chgData name="Emmanuel Ren" userId="757b8aa8dab22915" providerId="LiveId" clId="{02F2788B-D53D-AD49-8A4C-A16E8C5021DA}" dt="2020-09-05T16:08:41.151" v="3156" actId="165"/>
          <ac:grpSpMkLst>
            <pc:docMk/>
            <pc:sldMk cId="133011760" sldId="265"/>
            <ac:grpSpMk id="13" creationId="{02650D9A-F770-EA4E-B25C-C833796A29FE}"/>
          </ac:grpSpMkLst>
        </pc:grpChg>
        <pc:grpChg chg="add mod topLvl">
          <ac:chgData name="Emmanuel Ren" userId="757b8aa8dab22915" providerId="LiveId" clId="{02F2788B-D53D-AD49-8A4C-A16E8C5021DA}" dt="2020-09-05T16:24:20.192" v="3664" actId="164"/>
          <ac:grpSpMkLst>
            <pc:docMk/>
            <pc:sldMk cId="133011760" sldId="265"/>
            <ac:grpSpMk id="17" creationId="{5E28324B-498D-3842-BF96-3637D7661569}"/>
          </ac:grpSpMkLst>
        </pc:grpChg>
        <pc:grpChg chg="add del mod topLvl">
          <ac:chgData name="Emmanuel Ren" userId="757b8aa8dab22915" providerId="LiveId" clId="{02F2788B-D53D-AD49-8A4C-A16E8C5021DA}" dt="2020-09-05T16:21:18.028" v="3581" actId="165"/>
          <ac:grpSpMkLst>
            <pc:docMk/>
            <pc:sldMk cId="133011760" sldId="265"/>
            <ac:grpSpMk id="21" creationId="{C7D2AE7A-CD48-714C-9058-C116E94ED066}"/>
          </ac:grpSpMkLst>
        </pc:grpChg>
        <pc:grpChg chg="add del mod">
          <ac:chgData name="Emmanuel Ren" userId="757b8aa8dab22915" providerId="LiveId" clId="{02F2788B-D53D-AD49-8A4C-A16E8C5021DA}" dt="2020-09-05T16:21:12.920" v="3580" actId="165"/>
          <ac:grpSpMkLst>
            <pc:docMk/>
            <pc:sldMk cId="133011760" sldId="265"/>
            <ac:grpSpMk id="23" creationId="{DCAE3996-A44F-2F4C-8A46-44DDA1B61B39}"/>
          </ac:grpSpMkLst>
        </pc:grpChg>
        <pc:grpChg chg="add mod">
          <ac:chgData name="Emmanuel Ren" userId="757b8aa8dab22915" providerId="LiveId" clId="{02F2788B-D53D-AD49-8A4C-A16E8C5021DA}" dt="2020-09-05T16:24:20.192" v="3664" actId="164"/>
          <ac:grpSpMkLst>
            <pc:docMk/>
            <pc:sldMk cId="133011760" sldId="265"/>
            <ac:grpSpMk id="24" creationId="{110D07EA-1D72-D949-9201-F54AD1C76E20}"/>
          </ac:grpSpMkLst>
        </pc:grpChg>
        <pc:picChg chg="add del mod">
          <ac:chgData name="Emmanuel Ren" userId="757b8aa8dab22915" providerId="LiveId" clId="{02F2788B-D53D-AD49-8A4C-A16E8C5021DA}" dt="2020-09-05T17:48:26.437" v="7210" actId="1076"/>
          <ac:picMkLst>
            <pc:docMk/>
            <pc:sldMk cId="133011760" sldId="265"/>
            <ac:picMk id="5" creationId="{A6372066-6426-524C-A677-06A5B480F0DA}"/>
          </ac:picMkLst>
        </pc:picChg>
        <pc:picChg chg="add mod topLvl">
          <ac:chgData name="Emmanuel Ren" userId="757b8aa8dab22915" providerId="LiveId" clId="{02F2788B-D53D-AD49-8A4C-A16E8C5021DA}" dt="2020-09-05T16:21:21.243" v="3582" actId="1076"/>
          <ac:picMkLst>
            <pc:docMk/>
            <pc:sldMk cId="133011760" sldId="265"/>
            <ac:picMk id="11" creationId="{8BDEE4A2-9C78-8341-B9E1-DA62F55A6B99}"/>
          </ac:picMkLst>
        </pc:picChg>
        <pc:cxnChg chg="add mod topLvl">
          <ac:chgData name="Emmanuel Ren" userId="757b8aa8dab22915" providerId="LiveId" clId="{02F2788B-D53D-AD49-8A4C-A16E8C5021DA}" dt="2020-09-05T16:24:20.192" v="3664" actId="164"/>
          <ac:cxnSpMkLst>
            <pc:docMk/>
            <pc:sldMk cId="133011760" sldId="265"/>
            <ac:cxnSpMk id="15" creationId="{75F21611-AD76-3442-9C38-C207E0CC3329}"/>
          </ac:cxnSpMkLst>
        </pc:cxnChg>
      </pc:sldChg>
      <pc:sldChg chg="addSp delSp modSp mod">
        <pc:chgData name="Emmanuel Ren" userId="757b8aa8dab22915" providerId="LiveId" clId="{02F2788B-D53D-AD49-8A4C-A16E8C5021DA}" dt="2020-09-05T18:34:01.673" v="9620" actId="14100"/>
        <pc:sldMkLst>
          <pc:docMk/>
          <pc:sldMk cId="360618227" sldId="266"/>
        </pc:sldMkLst>
        <pc:spChg chg="mod">
          <ac:chgData name="Emmanuel Ren" userId="757b8aa8dab22915" providerId="LiveId" clId="{02F2788B-D53D-AD49-8A4C-A16E8C5021DA}" dt="2020-09-05T18:34:01.673" v="9620" actId="14100"/>
          <ac:spMkLst>
            <pc:docMk/>
            <pc:sldMk cId="360618227" sldId="266"/>
            <ac:spMk id="2" creationId="{1AF33933-681C-5442-BEEE-99A2B1A03C82}"/>
          </ac:spMkLst>
        </pc:spChg>
        <pc:spChg chg="mod">
          <ac:chgData name="Emmanuel Ren" userId="757b8aa8dab22915" providerId="LiveId" clId="{02F2788B-D53D-AD49-8A4C-A16E8C5021DA}" dt="2020-09-05T17:51:44.940" v="7441" actId="1076"/>
          <ac:spMkLst>
            <pc:docMk/>
            <pc:sldMk cId="360618227" sldId="266"/>
            <ac:spMk id="25" creationId="{E0ADD163-FFD2-483D-9514-1B4A7AAAF5C7}"/>
          </ac:spMkLst>
        </pc:spChg>
        <pc:spChg chg="mod">
          <ac:chgData name="Emmanuel Ren" userId="757b8aa8dab22915" providerId="LiveId" clId="{02F2788B-D53D-AD49-8A4C-A16E8C5021DA}" dt="2020-09-05T17:51:44.940" v="7441" actId="1076"/>
          <ac:spMkLst>
            <pc:docMk/>
            <pc:sldMk cId="360618227" sldId="266"/>
            <ac:spMk id="33" creationId="{C09D7263-FCE7-4B75-8D3A-244078632527}"/>
          </ac:spMkLst>
        </pc:spChg>
        <pc:spChg chg="mod">
          <ac:chgData name="Emmanuel Ren" userId="757b8aa8dab22915" providerId="LiveId" clId="{02F2788B-D53D-AD49-8A4C-A16E8C5021DA}" dt="2020-09-05T17:51:44.940" v="7441" actId="1076"/>
          <ac:spMkLst>
            <pc:docMk/>
            <pc:sldMk cId="360618227" sldId="266"/>
            <ac:spMk id="67" creationId="{D669C905-B2CF-49B0-95D0-3E91B25A322A}"/>
          </ac:spMkLst>
        </pc:spChg>
        <pc:spChg chg="mod">
          <ac:chgData name="Emmanuel Ren" userId="757b8aa8dab22915" providerId="LiveId" clId="{02F2788B-D53D-AD49-8A4C-A16E8C5021DA}" dt="2020-09-05T17:51:44.940" v="7441" actId="1076"/>
          <ac:spMkLst>
            <pc:docMk/>
            <pc:sldMk cId="360618227" sldId="266"/>
            <ac:spMk id="68" creationId="{268769A0-E4AA-4067-97B8-B9269327A503}"/>
          </ac:spMkLst>
        </pc:spChg>
        <pc:spChg chg="mod">
          <ac:chgData name="Emmanuel Ren" userId="757b8aa8dab22915" providerId="LiveId" clId="{02F2788B-D53D-AD49-8A4C-A16E8C5021DA}" dt="2020-09-05T17:51:44.940" v="7441" actId="1076"/>
          <ac:spMkLst>
            <pc:docMk/>
            <pc:sldMk cId="360618227" sldId="266"/>
            <ac:spMk id="69" creationId="{97794B4D-CE87-411B-B0EB-89167F6354F6}"/>
          </ac:spMkLst>
        </pc:spChg>
        <pc:spChg chg="mod">
          <ac:chgData name="Emmanuel Ren" userId="757b8aa8dab22915" providerId="LiveId" clId="{02F2788B-D53D-AD49-8A4C-A16E8C5021DA}" dt="2020-09-05T17:51:44.940" v="7441" actId="1076"/>
          <ac:spMkLst>
            <pc:docMk/>
            <pc:sldMk cId="360618227" sldId="266"/>
            <ac:spMk id="73" creationId="{526752B6-9A58-41C1-97CF-33E72D85B442}"/>
          </ac:spMkLst>
        </pc:spChg>
        <pc:spChg chg="mod">
          <ac:chgData name="Emmanuel Ren" userId="757b8aa8dab22915" providerId="LiveId" clId="{02F2788B-D53D-AD49-8A4C-A16E8C5021DA}" dt="2020-09-05T17:51:44.940" v="7441" actId="1076"/>
          <ac:spMkLst>
            <pc:docMk/>
            <pc:sldMk cId="360618227" sldId="266"/>
            <ac:spMk id="76" creationId="{969763B1-80E6-4519-A465-7D3C0ECD7F41}"/>
          </ac:spMkLst>
        </pc:spChg>
        <pc:spChg chg="mod">
          <ac:chgData name="Emmanuel Ren" userId="757b8aa8dab22915" providerId="LiveId" clId="{02F2788B-D53D-AD49-8A4C-A16E8C5021DA}" dt="2020-09-05T17:51:44.940" v="7441" actId="1076"/>
          <ac:spMkLst>
            <pc:docMk/>
            <pc:sldMk cId="360618227" sldId="266"/>
            <ac:spMk id="77" creationId="{34743107-F0C5-4650-8C97-A28CB7E48456}"/>
          </ac:spMkLst>
        </pc:spChg>
        <pc:spChg chg="mod">
          <ac:chgData name="Emmanuel Ren" userId="757b8aa8dab22915" providerId="LiveId" clId="{02F2788B-D53D-AD49-8A4C-A16E8C5021DA}" dt="2020-09-05T17:51:44.940" v="7441" actId="1076"/>
          <ac:spMkLst>
            <pc:docMk/>
            <pc:sldMk cId="360618227" sldId="266"/>
            <ac:spMk id="78" creationId="{10F78EB0-5F19-42EE-A2CB-003BFA07974A}"/>
          </ac:spMkLst>
        </pc:spChg>
        <pc:spChg chg="mod">
          <ac:chgData name="Emmanuel Ren" userId="757b8aa8dab22915" providerId="LiveId" clId="{02F2788B-D53D-AD49-8A4C-A16E8C5021DA}" dt="2020-09-05T17:51:44.940" v="7441" actId="1076"/>
          <ac:spMkLst>
            <pc:docMk/>
            <pc:sldMk cId="360618227" sldId="266"/>
            <ac:spMk id="79" creationId="{F099E44D-D052-414F-9276-F6A282A2DE3A}"/>
          </ac:spMkLst>
        </pc:spChg>
        <pc:spChg chg="mod">
          <ac:chgData name="Emmanuel Ren" userId="757b8aa8dab22915" providerId="LiveId" clId="{02F2788B-D53D-AD49-8A4C-A16E8C5021DA}" dt="2020-09-05T17:51:44.940" v="7441" actId="1076"/>
          <ac:spMkLst>
            <pc:docMk/>
            <pc:sldMk cId="360618227" sldId="266"/>
            <ac:spMk id="80" creationId="{047A0DC1-7F81-436B-8124-9FAB1764EAC8}"/>
          </ac:spMkLst>
        </pc:spChg>
        <pc:spChg chg="mod">
          <ac:chgData name="Emmanuel Ren" userId="757b8aa8dab22915" providerId="LiveId" clId="{02F2788B-D53D-AD49-8A4C-A16E8C5021DA}" dt="2020-09-05T17:51:44.940" v="7441" actId="1076"/>
          <ac:spMkLst>
            <pc:docMk/>
            <pc:sldMk cId="360618227" sldId="266"/>
            <ac:spMk id="81" creationId="{FBEA609B-B3C1-4A6D-9A1D-7889257BCE31}"/>
          </ac:spMkLst>
        </pc:spChg>
        <pc:spChg chg="mod">
          <ac:chgData name="Emmanuel Ren" userId="757b8aa8dab22915" providerId="LiveId" clId="{02F2788B-D53D-AD49-8A4C-A16E8C5021DA}" dt="2020-09-05T17:51:44.940" v="7441" actId="1076"/>
          <ac:spMkLst>
            <pc:docMk/>
            <pc:sldMk cId="360618227" sldId="266"/>
            <ac:spMk id="82" creationId="{30A967FA-B129-4996-97B2-1FDAFAAA5873}"/>
          </ac:spMkLst>
        </pc:spChg>
        <pc:spChg chg="mod">
          <ac:chgData name="Emmanuel Ren" userId="757b8aa8dab22915" providerId="LiveId" clId="{02F2788B-D53D-AD49-8A4C-A16E8C5021DA}" dt="2020-09-05T17:51:44.940" v="7441" actId="1076"/>
          <ac:spMkLst>
            <pc:docMk/>
            <pc:sldMk cId="360618227" sldId="266"/>
            <ac:spMk id="83" creationId="{BA33B702-2C3E-4434-9DC4-F82B1DE85C4D}"/>
          </ac:spMkLst>
        </pc:spChg>
        <pc:spChg chg="mod">
          <ac:chgData name="Emmanuel Ren" userId="757b8aa8dab22915" providerId="LiveId" clId="{02F2788B-D53D-AD49-8A4C-A16E8C5021DA}" dt="2020-09-05T17:51:44.940" v="7441" actId="1076"/>
          <ac:spMkLst>
            <pc:docMk/>
            <pc:sldMk cId="360618227" sldId="266"/>
            <ac:spMk id="94" creationId="{54873D7B-692C-4B5D-8648-0B6A8B8B9C73}"/>
          </ac:spMkLst>
        </pc:spChg>
        <pc:spChg chg="mod">
          <ac:chgData name="Emmanuel Ren" userId="757b8aa8dab22915" providerId="LiveId" clId="{02F2788B-D53D-AD49-8A4C-A16E8C5021DA}" dt="2020-09-05T17:51:44.940" v="7441" actId="1076"/>
          <ac:spMkLst>
            <pc:docMk/>
            <pc:sldMk cId="360618227" sldId="266"/>
            <ac:spMk id="95" creationId="{41277350-2C3D-4860-976D-057911173102}"/>
          </ac:spMkLst>
        </pc:spChg>
        <pc:spChg chg="mod">
          <ac:chgData name="Emmanuel Ren" userId="757b8aa8dab22915" providerId="LiveId" clId="{02F2788B-D53D-AD49-8A4C-A16E8C5021DA}" dt="2020-09-05T17:51:44.940" v="7441" actId="1076"/>
          <ac:spMkLst>
            <pc:docMk/>
            <pc:sldMk cId="360618227" sldId="266"/>
            <ac:spMk id="96" creationId="{14F01F90-CDFF-4902-988A-691BCD3E4EB4}"/>
          </ac:spMkLst>
        </pc:spChg>
        <pc:spChg chg="mod">
          <ac:chgData name="Emmanuel Ren" userId="757b8aa8dab22915" providerId="LiveId" clId="{02F2788B-D53D-AD49-8A4C-A16E8C5021DA}" dt="2020-09-05T17:51:44.940" v="7441" actId="1076"/>
          <ac:spMkLst>
            <pc:docMk/>
            <pc:sldMk cId="360618227" sldId="266"/>
            <ac:spMk id="97" creationId="{E758C2D9-EA4B-4F1B-BF08-9BD109F9351E}"/>
          </ac:spMkLst>
        </pc:spChg>
        <pc:spChg chg="mod">
          <ac:chgData name="Emmanuel Ren" userId="757b8aa8dab22915" providerId="LiveId" clId="{02F2788B-D53D-AD49-8A4C-A16E8C5021DA}" dt="2020-09-05T17:51:44.940" v="7441" actId="1076"/>
          <ac:spMkLst>
            <pc:docMk/>
            <pc:sldMk cId="360618227" sldId="266"/>
            <ac:spMk id="98" creationId="{62007C24-2476-4843-A840-FD34A0B9B01D}"/>
          </ac:spMkLst>
        </pc:spChg>
        <pc:spChg chg="mod">
          <ac:chgData name="Emmanuel Ren" userId="757b8aa8dab22915" providerId="LiveId" clId="{02F2788B-D53D-AD49-8A4C-A16E8C5021DA}" dt="2020-09-05T17:51:44.940" v="7441" actId="1076"/>
          <ac:spMkLst>
            <pc:docMk/>
            <pc:sldMk cId="360618227" sldId="266"/>
            <ac:spMk id="99" creationId="{D5DFC272-1860-4BB0-B276-E3021DEE6861}"/>
          </ac:spMkLst>
        </pc:spChg>
        <pc:spChg chg="mod">
          <ac:chgData name="Emmanuel Ren" userId="757b8aa8dab22915" providerId="LiveId" clId="{02F2788B-D53D-AD49-8A4C-A16E8C5021DA}" dt="2020-09-05T17:51:44.940" v="7441" actId="1076"/>
          <ac:spMkLst>
            <pc:docMk/>
            <pc:sldMk cId="360618227" sldId="266"/>
            <ac:spMk id="100" creationId="{3C4282F0-BC29-437C-99B0-40387BDD118A}"/>
          </ac:spMkLst>
        </pc:spChg>
        <pc:spChg chg="mod">
          <ac:chgData name="Emmanuel Ren" userId="757b8aa8dab22915" providerId="LiveId" clId="{02F2788B-D53D-AD49-8A4C-A16E8C5021DA}" dt="2020-09-05T17:51:44.940" v="7441" actId="1076"/>
          <ac:spMkLst>
            <pc:docMk/>
            <pc:sldMk cId="360618227" sldId="266"/>
            <ac:spMk id="101" creationId="{B6E1834A-3A2E-4D36-BFE6-ABDAA205471B}"/>
          </ac:spMkLst>
        </pc:spChg>
        <pc:spChg chg="mod">
          <ac:chgData name="Emmanuel Ren" userId="757b8aa8dab22915" providerId="LiveId" clId="{02F2788B-D53D-AD49-8A4C-A16E8C5021DA}" dt="2020-09-05T17:51:44.940" v="7441" actId="1076"/>
          <ac:spMkLst>
            <pc:docMk/>
            <pc:sldMk cId="360618227" sldId="266"/>
            <ac:spMk id="102" creationId="{2DFC6928-B922-4AE2-ABD4-49FA3EF80600}"/>
          </ac:spMkLst>
        </pc:spChg>
        <pc:spChg chg="mod">
          <ac:chgData name="Emmanuel Ren" userId="757b8aa8dab22915" providerId="LiveId" clId="{02F2788B-D53D-AD49-8A4C-A16E8C5021DA}" dt="2020-09-05T17:51:44.940" v="7441" actId="1076"/>
          <ac:spMkLst>
            <pc:docMk/>
            <pc:sldMk cId="360618227" sldId="266"/>
            <ac:spMk id="103" creationId="{B4CB665C-16FC-4000-95B1-A7AD19457195}"/>
          </ac:spMkLst>
        </pc:spChg>
        <pc:spChg chg="mod">
          <ac:chgData name="Emmanuel Ren" userId="757b8aa8dab22915" providerId="LiveId" clId="{02F2788B-D53D-AD49-8A4C-A16E8C5021DA}" dt="2020-09-05T17:51:44.940" v="7441" actId="1076"/>
          <ac:spMkLst>
            <pc:docMk/>
            <pc:sldMk cId="360618227" sldId="266"/>
            <ac:spMk id="105" creationId="{52D2B2E2-1B35-442F-8F76-471E42E38634}"/>
          </ac:spMkLst>
        </pc:spChg>
        <pc:spChg chg="mod">
          <ac:chgData name="Emmanuel Ren" userId="757b8aa8dab22915" providerId="LiveId" clId="{02F2788B-D53D-AD49-8A4C-A16E8C5021DA}" dt="2020-09-05T17:51:44.940" v="7441" actId="1076"/>
          <ac:spMkLst>
            <pc:docMk/>
            <pc:sldMk cId="360618227" sldId="266"/>
            <ac:spMk id="106" creationId="{A73A1D3B-7331-432A-A20C-0F3AEA443F8B}"/>
          </ac:spMkLst>
        </pc:spChg>
        <pc:spChg chg="mod">
          <ac:chgData name="Emmanuel Ren" userId="757b8aa8dab22915" providerId="LiveId" clId="{02F2788B-D53D-AD49-8A4C-A16E8C5021DA}" dt="2020-09-05T17:51:44.940" v="7441" actId="1076"/>
          <ac:spMkLst>
            <pc:docMk/>
            <pc:sldMk cId="360618227" sldId="266"/>
            <ac:spMk id="107" creationId="{922C8607-AA17-40DF-8504-E6503047ECA7}"/>
          </ac:spMkLst>
        </pc:spChg>
        <pc:spChg chg="mod">
          <ac:chgData name="Emmanuel Ren" userId="757b8aa8dab22915" providerId="LiveId" clId="{02F2788B-D53D-AD49-8A4C-A16E8C5021DA}" dt="2020-09-05T17:51:44.940" v="7441" actId="1076"/>
          <ac:spMkLst>
            <pc:docMk/>
            <pc:sldMk cId="360618227" sldId="266"/>
            <ac:spMk id="108" creationId="{0B4F3D7A-3D0E-4544-8DA4-64CC97B90D91}"/>
          </ac:spMkLst>
        </pc:spChg>
        <pc:spChg chg="mod">
          <ac:chgData name="Emmanuel Ren" userId="757b8aa8dab22915" providerId="LiveId" clId="{02F2788B-D53D-AD49-8A4C-A16E8C5021DA}" dt="2020-09-05T17:51:44.940" v="7441" actId="1076"/>
          <ac:spMkLst>
            <pc:docMk/>
            <pc:sldMk cId="360618227" sldId="266"/>
            <ac:spMk id="109" creationId="{DAA0D170-6D25-4C53-BBD5-70BB50585161}"/>
          </ac:spMkLst>
        </pc:spChg>
        <pc:spChg chg="mod">
          <ac:chgData name="Emmanuel Ren" userId="757b8aa8dab22915" providerId="LiveId" clId="{02F2788B-D53D-AD49-8A4C-A16E8C5021DA}" dt="2020-09-05T17:51:44.940" v="7441" actId="1076"/>
          <ac:spMkLst>
            <pc:docMk/>
            <pc:sldMk cId="360618227" sldId="266"/>
            <ac:spMk id="110" creationId="{7E361301-C509-48EB-BC73-2E31E5C33EC0}"/>
          </ac:spMkLst>
        </pc:spChg>
        <pc:spChg chg="mod">
          <ac:chgData name="Emmanuel Ren" userId="757b8aa8dab22915" providerId="LiveId" clId="{02F2788B-D53D-AD49-8A4C-A16E8C5021DA}" dt="2020-09-05T17:51:44.940" v="7441" actId="1076"/>
          <ac:spMkLst>
            <pc:docMk/>
            <pc:sldMk cId="360618227" sldId="266"/>
            <ac:spMk id="111" creationId="{5AFBEA64-A39D-4560-8392-E95FDB3D4D13}"/>
          </ac:spMkLst>
        </pc:spChg>
        <pc:spChg chg="mod">
          <ac:chgData name="Emmanuel Ren" userId="757b8aa8dab22915" providerId="LiveId" clId="{02F2788B-D53D-AD49-8A4C-A16E8C5021DA}" dt="2020-09-05T17:51:44.940" v="7441" actId="1076"/>
          <ac:spMkLst>
            <pc:docMk/>
            <pc:sldMk cId="360618227" sldId="266"/>
            <ac:spMk id="112" creationId="{5682C48B-92FB-4AFD-9DDC-2AA083A71836}"/>
          </ac:spMkLst>
        </pc:spChg>
        <pc:spChg chg="mod">
          <ac:chgData name="Emmanuel Ren" userId="757b8aa8dab22915" providerId="LiveId" clId="{02F2788B-D53D-AD49-8A4C-A16E8C5021DA}" dt="2020-09-05T17:51:44.940" v="7441" actId="1076"/>
          <ac:spMkLst>
            <pc:docMk/>
            <pc:sldMk cId="360618227" sldId="266"/>
            <ac:spMk id="113" creationId="{51AE2E97-AFA8-4C30-A659-C5BE920526D9}"/>
          </ac:spMkLst>
        </pc:spChg>
        <pc:spChg chg="mod">
          <ac:chgData name="Emmanuel Ren" userId="757b8aa8dab22915" providerId="LiveId" clId="{02F2788B-D53D-AD49-8A4C-A16E8C5021DA}" dt="2020-09-05T17:51:44.940" v="7441" actId="1076"/>
          <ac:spMkLst>
            <pc:docMk/>
            <pc:sldMk cId="360618227" sldId="266"/>
            <ac:spMk id="114" creationId="{5558011C-C0FE-4134-B325-B686E646912B}"/>
          </ac:spMkLst>
        </pc:spChg>
        <pc:spChg chg="mod">
          <ac:chgData name="Emmanuel Ren" userId="757b8aa8dab22915" providerId="LiveId" clId="{02F2788B-D53D-AD49-8A4C-A16E8C5021DA}" dt="2020-09-05T17:51:44.940" v="7441" actId="1076"/>
          <ac:spMkLst>
            <pc:docMk/>
            <pc:sldMk cId="360618227" sldId="266"/>
            <ac:spMk id="115" creationId="{DFB80E54-EF06-42C4-8331-E6D719726898}"/>
          </ac:spMkLst>
        </pc:spChg>
        <pc:spChg chg="mod">
          <ac:chgData name="Emmanuel Ren" userId="757b8aa8dab22915" providerId="LiveId" clId="{02F2788B-D53D-AD49-8A4C-A16E8C5021DA}" dt="2020-09-05T17:51:44.940" v="7441" actId="1076"/>
          <ac:spMkLst>
            <pc:docMk/>
            <pc:sldMk cId="360618227" sldId="266"/>
            <ac:spMk id="116" creationId="{3BC44A3F-CAFE-45CF-B421-6F87B91D3A92}"/>
          </ac:spMkLst>
        </pc:spChg>
        <pc:spChg chg="mod">
          <ac:chgData name="Emmanuel Ren" userId="757b8aa8dab22915" providerId="LiveId" clId="{02F2788B-D53D-AD49-8A4C-A16E8C5021DA}" dt="2020-09-05T17:51:44.940" v="7441" actId="1076"/>
          <ac:spMkLst>
            <pc:docMk/>
            <pc:sldMk cId="360618227" sldId="266"/>
            <ac:spMk id="125" creationId="{6DD985BF-BE8D-44F0-BC7A-9D8D383F3C25}"/>
          </ac:spMkLst>
        </pc:spChg>
        <pc:spChg chg="mod">
          <ac:chgData name="Emmanuel Ren" userId="757b8aa8dab22915" providerId="LiveId" clId="{02F2788B-D53D-AD49-8A4C-A16E8C5021DA}" dt="2020-09-05T17:51:44.940" v="7441" actId="1076"/>
          <ac:spMkLst>
            <pc:docMk/>
            <pc:sldMk cId="360618227" sldId="266"/>
            <ac:spMk id="126" creationId="{86BCE66A-7ECC-48EF-9FED-7569E4D6700F}"/>
          </ac:spMkLst>
        </pc:spChg>
        <pc:spChg chg="mod">
          <ac:chgData name="Emmanuel Ren" userId="757b8aa8dab22915" providerId="LiveId" clId="{02F2788B-D53D-AD49-8A4C-A16E8C5021DA}" dt="2020-09-05T17:51:44.940" v="7441" actId="1076"/>
          <ac:spMkLst>
            <pc:docMk/>
            <pc:sldMk cId="360618227" sldId="266"/>
            <ac:spMk id="127" creationId="{CC1147BE-8BD1-4D38-87E3-1A361A896417}"/>
          </ac:spMkLst>
        </pc:spChg>
        <pc:spChg chg="mod">
          <ac:chgData name="Emmanuel Ren" userId="757b8aa8dab22915" providerId="LiveId" clId="{02F2788B-D53D-AD49-8A4C-A16E8C5021DA}" dt="2020-09-05T17:51:44.940" v="7441" actId="1076"/>
          <ac:spMkLst>
            <pc:docMk/>
            <pc:sldMk cId="360618227" sldId="266"/>
            <ac:spMk id="128" creationId="{27DDC57A-9E1A-4923-AA09-77784B2FBBB2}"/>
          </ac:spMkLst>
        </pc:spChg>
        <pc:spChg chg="mod">
          <ac:chgData name="Emmanuel Ren" userId="757b8aa8dab22915" providerId="LiveId" clId="{02F2788B-D53D-AD49-8A4C-A16E8C5021DA}" dt="2020-09-05T17:51:44.940" v="7441" actId="1076"/>
          <ac:spMkLst>
            <pc:docMk/>
            <pc:sldMk cId="360618227" sldId="266"/>
            <ac:spMk id="129" creationId="{DB44B023-6BED-4677-AB24-50133CEE73E4}"/>
          </ac:spMkLst>
        </pc:spChg>
        <pc:spChg chg="mod">
          <ac:chgData name="Emmanuel Ren" userId="757b8aa8dab22915" providerId="LiveId" clId="{02F2788B-D53D-AD49-8A4C-A16E8C5021DA}" dt="2020-09-05T17:51:44.940" v="7441" actId="1076"/>
          <ac:spMkLst>
            <pc:docMk/>
            <pc:sldMk cId="360618227" sldId="266"/>
            <ac:spMk id="130" creationId="{0E6D7C0C-A6D6-4636-A5EE-3D72A3CCD168}"/>
          </ac:spMkLst>
        </pc:spChg>
        <pc:spChg chg="mod">
          <ac:chgData name="Emmanuel Ren" userId="757b8aa8dab22915" providerId="LiveId" clId="{02F2788B-D53D-AD49-8A4C-A16E8C5021DA}" dt="2020-09-05T17:51:44.940" v="7441" actId="1076"/>
          <ac:spMkLst>
            <pc:docMk/>
            <pc:sldMk cId="360618227" sldId="266"/>
            <ac:spMk id="131" creationId="{8CD27353-161A-42E4-9212-7BB85C45E312}"/>
          </ac:spMkLst>
        </pc:spChg>
        <pc:spChg chg="mod">
          <ac:chgData name="Emmanuel Ren" userId="757b8aa8dab22915" providerId="LiveId" clId="{02F2788B-D53D-AD49-8A4C-A16E8C5021DA}" dt="2020-09-05T17:51:44.940" v="7441" actId="1076"/>
          <ac:spMkLst>
            <pc:docMk/>
            <pc:sldMk cId="360618227" sldId="266"/>
            <ac:spMk id="132" creationId="{EDDAF84A-0454-4EF2-ADEE-5B6A973C03B9}"/>
          </ac:spMkLst>
        </pc:spChg>
        <pc:spChg chg="mod">
          <ac:chgData name="Emmanuel Ren" userId="757b8aa8dab22915" providerId="LiveId" clId="{02F2788B-D53D-AD49-8A4C-A16E8C5021DA}" dt="2020-09-05T17:51:44.940" v="7441" actId="1076"/>
          <ac:spMkLst>
            <pc:docMk/>
            <pc:sldMk cId="360618227" sldId="266"/>
            <ac:spMk id="133" creationId="{5DA3F540-5391-4D14-9FD0-F1DB61C4479A}"/>
          </ac:spMkLst>
        </pc:spChg>
        <pc:spChg chg="mod">
          <ac:chgData name="Emmanuel Ren" userId="757b8aa8dab22915" providerId="LiveId" clId="{02F2788B-D53D-AD49-8A4C-A16E8C5021DA}" dt="2020-09-05T17:51:44.940" v="7441" actId="1076"/>
          <ac:spMkLst>
            <pc:docMk/>
            <pc:sldMk cId="360618227" sldId="266"/>
            <ac:spMk id="134" creationId="{9072AF43-25DA-45E0-8104-ACFC73C0AE01}"/>
          </ac:spMkLst>
        </pc:spChg>
        <pc:spChg chg="mod">
          <ac:chgData name="Emmanuel Ren" userId="757b8aa8dab22915" providerId="LiveId" clId="{02F2788B-D53D-AD49-8A4C-A16E8C5021DA}" dt="2020-09-05T17:51:44.940" v="7441" actId="1076"/>
          <ac:spMkLst>
            <pc:docMk/>
            <pc:sldMk cId="360618227" sldId="266"/>
            <ac:spMk id="135" creationId="{63ADB42E-B395-4643-B0A9-1FF0F6E6D37C}"/>
          </ac:spMkLst>
        </pc:spChg>
        <pc:spChg chg="mod">
          <ac:chgData name="Emmanuel Ren" userId="757b8aa8dab22915" providerId="LiveId" clId="{02F2788B-D53D-AD49-8A4C-A16E8C5021DA}" dt="2020-09-05T17:51:44.940" v="7441" actId="1076"/>
          <ac:spMkLst>
            <pc:docMk/>
            <pc:sldMk cId="360618227" sldId="266"/>
            <ac:spMk id="136" creationId="{8E277B57-333D-4DB7-85C2-56DF8D2E5C59}"/>
          </ac:spMkLst>
        </pc:spChg>
        <pc:spChg chg="mod">
          <ac:chgData name="Emmanuel Ren" userId="757b8aa8dab22915" providerId="LiveId" clId="{02F2788B-D53D-AD49-8A4C-A16E8C5021DA}" dt="2020-09-05T17:51:44.940" v="7441" actId="1076"/>
          <ac:spMkLst>
            <pc:docMk/>
            <pc:sldMk cId="360618227" sldId="266"/>
            <ac:spMk id="137" creationId="{5C6AD37E-B179-4203-AAEB-2C5EA6A7888F}"/>
          </ac:spMkLst>
        </pc:spChg>
        <pc:spChg chg="mod">
          <ac:chgData name="Emmanuel Ren" userId="757b8aa8dab22915" providerId="LiveId" clId="{02F2788B-D53D-AD49-8A4C-A16E8C5021DA}" dt="2020-09-05T17:51:44.940" v="7441" actId="1076"/>
          <ac:spMkLst>
            <pc:docMk/>
            <pc:sldMk cId="360618227" sldId="266"/>
            <ac:spMk id="138" creationId="{6F337DF2-B9FE-485F-866C-ADAAF12FB4AE}"/>
          </ac:spMkLst>
        </pc:spChg>
        <pc:spChg chg="mod">
          <ac:chgData name="Emmanuel Ren" userId="757b8aa8dab22915" providerId="LiveId" clId="{02F2788B-D53D-AD49-8A4C-A16E8C5021DA}" dt="2020-09-05T17:51:44.940" v="7441" actId="1076"/>
          <ac:spMkLst>
            <pc:docMk/>
            <pc:sldMk cId="360618227" sldId="266"/>
            <ac:spMk id="139" creationId="{824B31C3-8EFF-450D-A8C7-60B6B945CA42}"/>
          </ac:spMkLst>
        </pc:spChg>
        <pc:spChg chg="mod">
          <ac:chgData name="Emmanuel Ren" userId="757b8aa8dab22915" providerId="LiveId" clId="{02F2788B-D53D-AD49-8A4C-A16E8C5021DA}" dt="2020-09-05T17:51:44.940" v="7441" actId="1076"/>
          <ac:spMkLst>
            <pc:docMk/>
            <pc:sldMk cId="360618227" sldId="266"/>
            <ac:spMk id="140" creationId="{FE5423A1-BACD-4EC5-8222-ED21EACD2B45}"/>
          </ac:spMkLst>
        </pc:spChg>
        <pc:spChg chg="mod">
          <ac:chgData name="Emmanuel Ren" userId="757b8aa8dab22915" providerId="LiveId" clId="{02F2788B-D53D-AD49-8A4C-A16E8C5021DA}" dt="2020-09-05T17:51:44.940" v="7441" actId="1076"/>
          <ac:spMkLst>
            <pc:docMk/>
            <pc:sldMk cId="360618227" sldId="266"/>
            <ac:spMk id="141" creationId="{CD21B49A-C9B4-408C-B0E0-77C812A85DDB}"/>
          </ac:spMkLst>
        </pc:spChg>
        <pc:spChg chg="mod">
          <ac:chgData name="Emmanuel Ren" userId="757b8aa8dab22915" providerId="LiveId" clId="{02F2788B-D53D-AD49-8A4C-A16E8C5021DA}" dt="2020-09-05T17:51:44.940" v="7441" actId="1076"/>
          <ac:spMkLst>
            <pc:docMk/>
            <pc:sldMk cId="360618227" sldId="266"/>
            <ac:spMk id="142" creationId="{C703228E-6CD3-4AB7-8C5B-B2E9BC654BE5}"/>
          </ac:spMkLst>
        </pc:spChg>
        <pc:spChg chg="mod">
          <ac:chgData name="Emmanuel Ren" userId="757b8aa8dab22915" providerId="LiveId" clId="{02F2788B-D53D-AD49-8A4C-A16E8C5021DA}" dt="2020-09-05T17:51:44.940" v="7441" actId="1076"/>
          <ac:spMkLst>
            <pc:docMk/>
            <pc:sldMk cId="360618227" sldId="266"/>
            <ac:spMk id="143" creationId="{78C07B46-7582-4F38-8C90-5992AEEAF9DE}"/>
          </ac:spMkLst>
        </pc:spChg>
        <pc:spChg chg="mod">
          <ac:chgData name="Emmanuel Ren" userId="757b8aa8dab22915" providerId="LiveId" clId="{02F2788B-D53D-AD49-8A4C-A16E8C5021DA}" dt="2020-09-05T17:51:44.940" v="7441" actId="1076"/>
          <ac:spMkLst>
            <pc:docMk/>
            <pc:sldMk cId="360618227" sldId="266"/>
            <ac:spMk id="144" creationId="{6F45FD37-E9D0-4BD6-A0AE-1B8BC3FDF597}"/>
          </ac:spMkLst>
        </pc:spChg>
        <pc:spChg chg="mod">
          <ac:chgData name="Emmanuel Ren" userId="757b8aa8dab22915" providerId="LiveId" clId="{02F2788B-D53D-AD49-8A4C-A16E8C5021DA}" dt="2020-09-05T17:51:44.940" v="7441" actId="1076"/>
          <ac:spMkLst>
            <pc:docMk/>
            <pc:sldMk cId="360618227" sldId="266"/>
            <ac:spMk id="145" creationId="{B37C0483-B96E-4687-908B-9195537AE900}"/>
          </ac:spMkLst>
        </pc:spChg>
        <pc:spChg chg="mod">
          <ac:chgData name="Emmanuel Ren" userId="757b8aa8dab22915" providerId="LiveId" clId="{02F2788B-D53D-AD49-8A4C-A16E8C5021DA}" dt="2020-09-05T17:51:44.940" v="7441" actId="1076"/>
          <ac:spMkLst>
            <pc:docMk/>
            <pc:sldMk cId="360618227" sldId="266"/>
            <ac:spMk id="146" creationId="{AE85A77B-C646-45A6-9A57-3440E68158AD}"/>
          </ac:spMkLst>
        </pc:spChg>
        <pc:spChg chg="mod">
          <ac:chgData name="Emmanuel Ren" userId="757b8aa8dab22915" providerId="LiveId" clId="{02F2788B-D53D-AD49-8A4C-A16E8C5021DA}" dt="2020-09-05T17:51:44.940" v="7441" actId="1076"/>
          <ac:spMkLst>
            <pc:docMk/>
            <pc:sldMk cId="360618227" sldId="266"/>
            <ac:spMk id="147" creationId="{B26613E8-D76C-430B-A983-55C8433B1AA5}"/>
          </ac:spMkLst>
        </pc:spChg>
        <pc:spChg chg="mod">
          <ac:chgData name="Emmanuel Ren" userId="757b8aa8dab22915" providerId="LiveId" clId="{02F2788B-D53D-AD49-8A4C-A16E8C5021DA}" dt="2020-09-05T17:51:44.940" v="7441" actId="1076"/>
          <ac:spMkLst>
            <pc:docMk/>
            <pc:sldMk cId="360618227" sldId="266"/>
            <ac:spMk id="148" creationId="{7E406BCB-0485-4C00-909C-69EC1ED0C5AD}"/>
          </ac:spMkLst>
        </pc:spChg>
        <pc:spChg chg="mod">
          <ac:chgData name="Emmanuel Ren" userId="757b8aa8dab22915" providerId="LiveId" clId="{02F2788B-D53D-AD49-8A4C-A16E8C5021DA}" dt="2020-09-05T17:51:44.940" v="7441" actId="1076"/>
          <ac:spMkLst>
            <pc:docMk/>
            <pc:sldMk cId="360618227" sldId="266"/>
            <ac:spMk id="149" creationId="{8068D905-09E2-4ADE-8365-CC69DD42E559}"/>
          </ac:spMkLst>
        </pc:spChg>
        <pc:spChg chg="del mod">
          <ac:chgData name="Emmanuel Ren" userId="757b8aa8dab22915" providerId="LiveId" clId="{02F2788B-D53D-AD49-8A4C-A16E8C5021DA}" dt="2020-09-05T15:59:54.694" v="3045" actId="478"/>
          <ac:spMkLst>
            <pc:docMk/>
            <pc:sldMk cId="360618227" sldId="266"/>
            <ac:spMk id="152" creationId="{CCB628A5-FA1B-40C4-BB32-C6670D464D0E}"/>
          </ac:spMkLst>
        </pc:spChg>
        <pc:spChg chg="add mod">
          <ac:chgData name="Emmanuel Ren" userId="757b8aa8dab22915" providerId="LiveId" clId="{02F2788B-D53D-AD49-8A4C-A16E8C5021DA}" dt="2020-09-05T17:51:44.940" v="7441" actId="1076"/>
          <ac:spMkLst>
            <pc:docMk/>
            <pc:sldMk cId="360618227" sldId="266"/>
            <ac:spMk id="153" creationId="{A72A0E03-B845-2F41-BDE7-AF28EF6A9CC7}"/>
          </ac:spMkLst>
        </pc:spChg>
        <pc:spChg chg="add mod">
          <ac:chgData name="Emmanuel Ren" userId="757b8aa8dab22915" providerId="LiveId" clId="{02F2788B-D53D-AD49-8A4C-A16E8C5021DA}" dt="2020-09-05T18:21:28.277" v="8678"/>
          <ac:spMkLst>
            <pc:docMk/>
            <pc:sldMk cId="360618227" sldId="266"/>
            <ac:spMk id="154" creationId="{E128B731-48A4-BC4F-8EC7-9E256D5A4F97}"/>
          </ac:spMkLst>
        </pc:spChg>
        <pc:spChg chg="del">
          <ac:chgData name="Emmanuel Ren" userId="757b8aa8dab22915" providerId="LiveId" clId="{02F2788B-D53D-AD49-8A4C-A16E8C5021DA}" dt="2020-09-05T15:59:57.774" v="3047" actId="478"/>
          <ac:spMkLst>
            <pc:docMk/>
            <pc:sldMk cId="360618227" sldId="266"/>
            <ac:spMk id="155" creationId="{F000D21B-E812-4C46-8A89-4973455AB00C}"/>
          </ac:spMkLst>
        </pc:spChg>
        <pc:spChg chg="mod">
          <ac:chgData name="Emmanuel Ren" userId="757b8aa8dab22915" providerId="LiveId" clId="{02F2788B-D53D-AD49-8A4C-A16E8C5021DA}" dt="2020-09-05T17:51:44.940" v="7441" actId="1076"/>
          <ac:spMkLst>
            <pc:docMk/>
            <pc:sldMk cId="360618227" sldId="266"/>
            <ac:spMk id="156" creationId="{462E6D6A-A50A-4B30-9B48-53332826DFBC}"/>
          </ac:spMkLst>
        </pc:spChg>
        <pc:spChg chg="mod">
          <ac:chgData name="Emmanuel Ren" userId="757b8aa8dab22915" providerId="LiveId" clId="{02F2788B-D53D-AD49-8A4C-A16E8C5021DA}" dt="2020-09-05T17:51:44.940" v="7441" actId="1076"/>
          <ac:spMkLst>
            <pc:docMk/>
            <pc:sldMk cId="360618227" sldId="266"/>
            <ac:spMk id="157" creationId="{370C0CD5-80DD-4995-B83B-D7FA354FA5D0}"/>
          </ac:spMkLst>
        </pc:spChg>
        <pc:spChg chg="mod">
          <ac:chgData name="Emmanuel Ren" userId="757b8aa8dab22915" providerId="LiveId" clId="{02F2788B-D53D-AD49-8A4C-A16E8C5021DA}" dt="2020-09-05T17:51:44.940" v="7441" actId="1076"/>
          <ac:spMkLst>
            <pc:docMk/>
            <pc:sldMk cId="360618227" sldId="266"/>
            <ac:spMk id="158" creationId="{0F878ECD-608B-4779-99AD-1EE9B7CB5D1F}"/>
          </ac:spMkLst>
        </pc:spChg>
        <pc:spChg chg="mod">
          <ac:chgData name="Emmanuel Ren" userId="757b8aa8dab22915" providerId="LiveId" clId="{02F2788B-D53D-AD49-8A4C-A16E8C5021DA}" dt="2020-09-05T17:51:44.940" v="7441" actId="1076"/>
          <ac:spMkLst>
            <pc:docMk/>
            <pc:sldMk cId="360618227" sldId="266"/>
            <ac:spMk id="159" creationId="{1AF784B0-D276-47E7-89B1-1C8B13FDD8B6}"/>
          </ac:spMkLst>
        </pc:spChg>
        <pc:spChg chg="mod">
          <ac:chgData name="Emmanuel Ren" userId="757b8aa8dab22915" providerId="LiveId" clId="{02F2788B-D53D-AD49-8A4C-A16E8C5021DA}" dt="2020-09-05T17:51:44.940" v="7441" actId="1076"/>
          <ac:spMkLst>
            <pc:docMk/>
            <pc:sldMk cId="360618227" sldId="266"/>
            <ac:spMk id="160" creationId="{87474FA4-7F2C-4482-B9E8-82B70A05F84D}"/>
          </ac:spMkLst>
        </pc:spChg>
        <pc:spChg chg="mod">
          <ac:chgData name="Emmanuel Ren" userId="757b8aa8dab22915" providerId="LiveId" clId="{02F2788B-D53D-AD49-8A4C-A16E8C5021DA}" dt="2020-09-05T17:51:44.940" v="7441" actId="1076"/>
          <ac:spMkLst>
            <pc:docMk/>
            <pc:sldMk cId="360618227" sldId="266"/>
            <ac:spMk id="161" creationId="{7FED0FF3-1330-49F4-B028-89CA1C3CA10C}"/>
          </ac:spMkLst>
        </pc:spChg>
        <pc:spChg chg="mod">
          <ac:chgData name="Emmanuel Ren" userId="757b8aa8dab22915" providerId="LiveId" clId="{02F2788B-D53D-AD49-8A4C-A16E8C5021DA}" dt="2020-09-05T17:51:44.940" v="7441" actId="1076"/>
          <ac:spMkLst>
            <pc:docMk/>
            <pc:sldMk cId="360618227" sldId="266"/>
            <ac:spMk id="162" creationId="{11D90243-4BD4-4C14-A093-9F508F81D890}"/>
          </ac:spMkLst>
        </pc:spChg>
        <pc:spChg chg="mod">
          <ac:chgData name="Emmanuel Ren" userId="757b8aa8dab22915" providerId="LiveId" clId="{02F2788B-D53D-AD49-8A4C-A16E8C5021DA}" dt="2020-09-05T17:51:44.940" v="7441" actId="1076"/>
          <ac:spMkLst>
            <pc:docMk/>
            <pc:sldMk cId="360618227" sldId="266"/>
            <ac:spMk id="163" creationId="{EB3F32A7-5827-4DC5-9426-D98DCCBEC474}"/>
          </ac:spMkLst>
        </pc:spChg>
        <pc:spChg chg="mod">
          <ac:chgData name="Emmanuel Ren" userId="757b8aa8dab22915" providerId="LiveId" clId="{02F2788B-D53D-AD49-8A4C-A16E8C5021DA}" dt="2020-09-05T17:51:44.940" v="7441" actId="1076"/>
          <ac:spMkLst>
            <pc:docMk/>
            <pc:sldMk cId="360618227" sldId="266"/>
            <ac:spMk id="164" creationId="{A2923205-BBA1-46BD-AD6F-8309C8B21AE3}"/>
          </ac:spMkLst>
        </pc:spChg>
        <pc:spChg chg="mod">
          <ac:chgData name="Emmanuel Ren" userId="757b8aa8dab22915" providerId="LiveId" clId="{02F2788B-D53D-AD49-8A4C-A16E8C5021DA}" dt="2020-09-05T17:51:44.940" v="7441" actId="1076"/>
          <ac:spMkLst>
            <pc:docMk/>
            <pc:sldMk cId="360618227" sldId="266"/>
            <ac:spMk id="165" creationId="{A8C4632E-A54B-4166-97E6-97A1A18BF067}"/>
          </ac:spMkLst>
        </pc:spChg>
        <pc:spChg chg="mod">
          <ac:chgData name="Emmanuel Ren" userId="757b8aa8dab22915" providerId="LiveId" clId="{02F2788B-D53D-AD49-8A4C-A16E8C5021DA}" dt="2020-09-05T17:51:44.940" v="7441" actId="1076"/>
          <ac:spMkLst>
            <pc:docMk/>
            <pc:sldMk cId="360618227" sldId="266"/>
            <ac:spMk id="174" creationId="{9DD144A7-1F8C-446D-8563-7080A8F1DCE0}"/>
          </ac:spMkLst>
        </pc:spChg>
        <pc:spChg chg="mod">
          <ac:chgData name="Emmanuel Ren" userId="757b8aa8dab22915" providerId="LiveId" clId="{02F2788B-D53D-AD49-8A4C-A16E8C5021DA}" dt="2020-09-05T17:51:44.940" v="7441" actId="1076"/>
          <ac:spMkLst>
            <pc:docMk/>
            <pc:sldMk cId="360618227" sldId="266"/>
            <ac:spMk id="175" creationId="{79E960B8-5C6F-4D60-A667-C61A665AD4E4}"/>
          </ac:spMkLst>
        </pc:spChg>
        <pc:spChg chg="mod">
          <ac:chgData name="Emmanuel Ren" userId="757b8aa8dab22915" providerId="LiveId" clId="{02F2788B-D53D-AD49-8A4C-A16E8C5021DA}" dt="2020-09-05T17:51:44.940" v="7441" actId="1076"/>
          <ac:spMkLst>
            <pc:docMk/>
            <pc:sldMk cId="360618227" sldId="266"/>
            <ac:spMk id="176" creationId="{BBC0834B-DE56-4564-B0A5-6EFA010238D3}"/>
          </ac:spMkLst>
        </pc:spChg>
        <pc:spChg chg="mod">
          <ac:chgData name="Emmanuel Ren" userId="757b8aa8dab22915" providerId="LiveId" clId="{02F2788B-D53D-AD49-8A4C-A16E8C5021DA}" dt="2020-09-05T17:51:44.940" v="7441" actId="1076"/>
          <ac:spMkLst>
            <pc:docMk/>
            <pc:sldMk cId="360618227" sldId="266"/>
            <ac:spMk id="177" creationId="{FB154547-9A9F-4C56-B597-3BED76ADA8B6}"/>
          </ac:spMkLst>
        </pc:spChg>
        <pc:spChg chg="mod">
          <ac:chgData name="Emmanuel Ren" userId="757b8aa8dab22915" providerId="LiveId" clId="{02F2788B-D53D-AD49-8A4C-A16E8C5021DA}" dt="2020-09-05T17:51:44.940" v="7441" actId="1076"/>
          <ac:spMkLst>
            <pc:docMk/>
            <pc:sldMk cId="360618227" sldId="266"/>
            <ac:spMk id="178" creationId="{4D874E05-7396-4E7D-BC59-6F4409093CF1}"/>
          </ac:spMkLst>
        </pc:spChg>
        <pc:spChg chg="mod">
          <ac:chgData name="Emmanuel Ren" userId="757b8aa8dab22915" providerId="LiveId" clId="{02F2788B-D53D-AD49-8A4C-A16E8C5021DA}" dt="2020-09-05T17:51:44.940" v="7441" actId="1076"/>
          <ac:spMkLst>
            <pc:docMk/>
            <pc:sldMk cId="360618227" sldId="266"/>
            <ac:spMk id="179" creationId="{648BFE41-4B41-4803-96F6-87731F2A394A}"/>
          </ac:spMkLst>
        </pc:spChg>
        <pc:spChg chg="del mod">
          <ac:chgData name="Emmanuel Ren" userId="757b8aa8dab22915" providerId="LiveId" clId="{02F2788B-D53D-AD49-8A4C-A16E8C5021DA}" dt="2020-09-05T15:59:55.385" v="3046" actId="478"/>
          <ac:spMkLst>
            <pc:docMk/>
            <pc:sldMk cId="360618227" sldId="266"/>
            <ac:spMk id="180" creationId="{ACBFAFCB-9332-430A-B696-35B826312F68}"/>
          </ac:spMkLst>
        </pc:spChg>
        <pc:spChg chg="add mod">
          <ac:chgData name="Emmanuel Ren" userId="757b8aa8dab22915" providerId="LiveId" clId="{02F2788B-D53D-AD49-8A4C-A16E8C5021DA}" dt="2020-09-05T18:21:57.581" v="8685"/>
          <ac:spMkLst>
            <pc:docMk/>
            <pc:sldMk cId="360618227" sldId="266"/>
            <ac:spMk id="181" creationId="{E3FF104D-7D46-854A-980C-E427215941B3}"/>
          </ac:spMkLst>
        </pc:spChg>
        <pc:cxnChg chg="add mod">
          <ac:chgData name="Emmanuel Ren" userId="757b8aa8dab22915" providerId="LiveId" clId="{02F2788B-D53D-AD49-8A4C-A16E8C5021DA}" dt="2020-09-05T17:51:44.940" v="7441" actId="1076"/>
          <ac:cxnSpMkLst>
            <pc:docMk/>
            <pc:sldMk cId="360618227" sldId="266"/>
            <ac:cxnSpMk id="104" creationId="{8DC14533-D604-464E-93F5-CC805A7C72CE}"/>
          </ac:cxnSpMkLst>
        </pc:cxnChg>
        <pc:cxnChg chg="mod">
          <ac:chgData name="Emmanuel Ren" userId="757b8aa8dab22915" providerId="LiveId" clId="{02F2788B-D53D-AD49-8A4C-A16E8C5021DA}" dt="2020-09-05T17:51:44.940" v="7441" actId="1076"/>
          <ac:cxnSpMkLst>
            <pc:docMk/>
            <pc:sldMk cId="360618227" sldId="266"/>
            <ac:cxnSpMk id="117" creationId="{25BB7455-D775-4D34-BCEF-69D0B26DA627}"/>
          </ac:cxnSpMkLst>
        </pc:cxnChg>
        <pc:cxnChg chg="mod">
          <ac:chgData name="Emmanuel Ren" userId="757b8aa8dab22915" providerId="LiveId" clId="{02F2788B-D53D-AD49-8A4C-A16E8C5021DA}" dt="2020-09-05T17:51:44.940" v="7441" actId="1076"/>
          <ac:cxnSpMkLst>
            <pc:docMk/>
            <pc:sldMk cId="360618227" sldId="266"/>
            <ac:cxnSpMk id="118" creationId="{01F05D77-005F-42A2-B09F-E0DAEBCEAC06}"/>
          </ac:cxnSpMkLst>
        </pc:cxnChg>
        <pc:cxnChg chg="mod">
          <ac:chgData name="Emmanuel Ren" userId="757b8aa8dab22915" providerId="LiveId" clId="{02F2788B-D53D-AD49-8A4C-A16E8C5021DA}" dt="2020-09-05T17:51:44.940" v="7441" actId="1076"/>
          <ac:cxnSpMkLst>
            <pc:docMk/>
            <pc:sldMk cId="360618227" sldId="266"/>
            <ac:cxnSpMk id="119" creationId="{0881A8BD-4725-4D56-B7AA-B7955FC4D54C}"/>
          </ac:cxnSpMkLst>
        </pc:cxnChg>
        <pc:cxnChg chg="mod">
          <ac:chgData name="Emmanuel Ren" userId="757b8aa8dab22915" providerId="LiveId" clId="{02F2788B-D53D-AD49-8A4C-A16E8C5021DA}" dt="2020-09-05T17:51:44.940" v="7441" actId="1076"/>
          <ac:cxnSpMkLst>
            <pc:docMk/>
            <pc:sldMk cId="360618227" sldId="266"/>
            <ac:cxnSpMk id="120" creationId="{9600E647-39BD-4348-8B7D-A5945C5CDCAE}"/>
          </ac:cxnSpMkLst>
        </pc:cxnChg>
        <pc:cxnChg chg="mod">
          <ac:chgData name="Emmanuel Ren" userId="757b8aa8dab22915" providerId="LiveId" clId="{02F2788B-D53D-AD49-8A4C-A16E8C5021DA}" dt="2020-09-05T17:51:44.940" v="7441" actId="1076"/>
          <ac:cxnSpMkLst>
            <pc:docMk/>
            <pc:sldMk cId="360618227" sldId="266"/>
            <ac:cxnSpMk id="121" creationId="{6AFA4D03-EE11-4D63-AB82-CE8B9B967E20}"/>
          </ac:cxnSpMkLst>
        </pc:cxnChg>
        <pc:cxnChg chg="mod">
          <ac:chgData name="Emmanuel Ren" userId="757b8aa8dab22915" providerId="LiveId" clId="{02F2788B-D53D-AD49-8A4C-A16E8C5021DA}" dt="2020-09-05T17:51:44.940" v="7441" actId="1076"/>
          <ac:cxnSpMkLst>
            <pc:docMk/>
            <pc:sldMk cId="360618227" sldId="266"/>
            <ac:cxnSpMk id="122" creationId="{530751E9-ED1E-45CB-8891-74CEDC4B86A7}"/>
          </ac:cxnSpMkLst>
        </pc:cxnChg>
        <pc:cxnChg chg="mod">
          <ac:chgData name="Emmanuel Ren" userId="757b8aa8dab22915" providerId="LiveId" clId="{02F2788B-D53D-AD49-8A4C-A16E8C5021DA}" dt="2020-09-05T17:51:44.940" v="7441" actId="1076"/>
          <ac:cxnSpMkLst>
            <pc:docMk/>
            <pc:sldMk cId="360618227" sldId="266"/>
            <ac:cxnSpMk id="123" creationId="{C30CDAF5-81D8-4FDE-B3A6-FFCF9A53AE8D}"/>
          </ac:cxnSpMkLst>
        </pc:cxnChg>
        <pc:cxnChg chg="mod">
          <ac:chgData name="Emmanuel Ren" userId="757b8aa8dab22915" providerId="LiveId" clId="{02F2788B-D53D-AD49-8A4C-A16E8C5021DA}" dt="2020-09-05T17:51:44.940" v="7441" actId="1076"/>
          <ac:cxnSpMkLst>
            <pc:docMk/>
            <pc:sldMk cId="360618227" sldId="266"/>
            <ac:cxnSpMk id="124" creationId="{3274121F-DC29-49F4-A433-A9BFE7A28AD8}"/>
          </ac:cxnSpMkLst>
        </pc:cxnChg>
        <pc:cxnChg chg="add mod">
          <ac:chgData name="Emmanuel Ren" userId="757b8aa8dab22915" providerId="LiveId" clId="{02F2788B-D53D-AD49-8A4C-A16E8C5021DA}" dt="2020-09-05T17:51:44.940" v="7441" actId="1076"/>
          <ac:cxnSpMkLst>
            <pc:docMk/>
            <pc:sldMk cId="360618227" sldId="266"/>
            <ac:cxnSpMk id="150" creationId="{56CF4271-C744-1747-BEE3-57C8FC82F5DA}"/>
          </ac:cxnSpMkLst>
        </pc:cxnChg>
        <pc:cxnChg chg="add mod">
          <ac:chgData name="Emmanuel Ren" userId="757b8aa8dab22915" providerId="LiveId" clId="{02F2788B-D53D-AD49-8A4C-A16E8C5021DA}" dt="2020-09-05T17:51:44.940" v="7441" actId="1076"/>
          <ac:cxnSpMkLst>
            <pc:docMk/>
            <pc:sldMk cId="360618227" sldId="266"/>
            <ac:cxnSpMk id="151" creationId="{2B2C48F3-E556-094C-A741-A958C7AB29CB}"/>
          </ac:cxnSpMkLst>
        </pc:cxnChg>
        <pc:cxnChg chg="mod">
          <ac:chgData name="Emmanuel Ren" userId="757b8aa8dab22915" providerId="LiveId" clId="{02F2788B-D53D-AD49-8A4C-A16E8C5021DA}" dt="2020-09-05T17:51:44.940" v="7441" actId="1076"/>
          <ac:cxnSpMkLst>
            <pc:docMk/>
            <pc:sldMk cId="360618227" sldId="266"/>
            <ac:cxnSpMk id="166" creationId="{AD47B731-78F0-407D-9B13-1A43CE73CC23}"/>
          </ac:cxnSpMkLst>
        </pc:cxnChg>
        <pc:cxnChg chg="del mod">
          <ac:chgData name="Emmanuel Ren" userId="757b8aa8dab22915" providerId="LiveId" clId="{02F2788B-D53D-AD49-8A4C-A16E8C5021DA}" dt="2020-09-05T16:00:09.527" v="3054" actId="478"/>
          <ac:cxnSpMkLst>
            <pc:docMk/>
            <pc:sldMk cId="360618227" sldId="266"/>
            <ac:cxnSpMk id="167" creationId="{831B4B0C-DA33-46FA-964E-08E760703A7A}"/>
          </ac:cxnSpMkLst>
        </pc:cxnChg>
        <pc:cxnChg chg="del mod">
          <ac:chgData name="Emmanuel Ren" userId="757b8aa8dab22915" providerId="LiveId" clId="{02F2788B-D53D-AD49-8A4C-A16E8C5021DA}" dt="2020-09-05T16:00:07.965" v="3053" actId="478"/>
          <ac:cxnSpMkLst>
            <pc:docMk/>
            <pc:sldMk cId="360618227" sldId="266"/>
            <ac:cxnSpMk id="168" creationId="{6205EAD8-0680-41D1-8362-E8E7841C932E}"/>
          </ac:cxnSpMkLst>
        </pc:cxnChg>
        <pc:cxnChg chg="mod">
          <ac:chgData name="Emmanuel Ren" userId="757b8aa8dab22915" providerId="LiveId" clId="{02F2788B-D53D-AD49-8A4C-A16E8C5021DA}" dt="2020-09-05T17:51:44.940" v="7441" actId="1076"/>
          <ac:cxnSpMkLst>
            <pc:docMk/>
            <pc:sldMk cId="360618227" sldId="266"/>
            <ac:cxnSpMk id="169" creationId="{173A765F-6E04-4546-A20F-93BA6E7DCF36}"/>
          </ac:cxnSpMkLst>
        </pc:cxnChg>
        <pc:cxnChg chg="mod">
          <ac:chgData name="Emmanuel Ren" userId="757b8aa8dab22915" providerId="LiveId" clId="{02F2788B-D53D-AD49-8A4C-A16E8C5021DA}" dt="2020-09-05T17:51:44.940" v="7441" actId="1076"/>
          <ac:cxnSpMkLst>
            <pc:docMk/>
            <pc:sldMk cId="360618227" sldId="266"/>
            <ac:cxnSpMk id="170" creationId="{B3621EA0-9E15-4A6C-9B99-CB9AA5943564}"/>
          </ac:cxnSpMkLst>
        </pc:cxnChg>
        <pc:cxnChg chg="del">
          <ac:chgData name="Emmanuel Ren" userId="757b8aa8dab22915" providerId="LiveId" clId="{02F2788B-D53D-AD49-8A4C-A16E8C5021DA}" dt="2020-09-05T15:52:17.424" v="2996" actId="478"/>
          <ac:cxnSpMkLst>
            <pc:docMk/>
            <pc:sldMk cId="360618227" sldId="266"/>
            <ac:cxnSpMk id="171" creationId="{163CC4C7-E0B2-4DBE-AFE6-185BFD33AAF3}"/>
          </ac:cxnSpMkLst>
        </pc:cxnChg>
        <pc:cxnChg chg="mod">
          <ac:chgData name="Emmanuel Ren" userId="757b8aa8dab22915" providerId="LiveId" clId="{02F2788B-D53D-AD49-8A4C-A16E8C5021DA}" dt="2020-09-05T17:51:44.940" v="7441" actId="1076"/>
          <ac:cxnSpMkLst>
            <pc:docMk/>
            <pc:sldMk cId="360618227" sldId="266"/>
            <ac:cxnSpMk id="172" creationId="{5E0B512B-2D35-4D32-87B3-302D20920006}"/>
          </ac:cxnSpMkLst>
        </pc:cxnChg>
        <pc:cxnChg chg="mod">
          <ac:chgData name="Emmanuel Ren" userId="757b8aa8dab22915" providerId="LiveId" clId="{02F2788B-D53D-AD49-8A4C-A16E8C5021DA}" dt="2020-09-05T17:51:44.940" v="7441" actId="1076"/>
          <ac:cxnSpMkLst>
            <pc:docMk/>
            <pc:sldMk cId="360618227" sldId="266"/>
            <ac:cxnSpMk id="173" creationId="{50DBEA69-E4C2-4C0B-B204-9ACB1AE97250}"/>
          </ac:cxnSpMkLst>
        </pc:cxnChg>
      </pc:sldChg>
      <pc:sldChg chg="addSp delSp modSp mod">
        <pc:chgData name="Emmanuel Ren" userId="757b8aa8dab22915" providerId="LiveId" clId="{02F2788B-D53D-AD49-8A4C-A16E8C5021DA}" dt="2020-09-05T18:22:49.660" v="8719" actId="14100"/>
        <pc:sldMkLst>
          <pc:docMk/>
          <pc:sldMk cId="2143954789" sldId="267"/>
        </pc:sldMkLst>
        <pc:spChg chg="mod">
          <ac:chgData name="Emmanuel Ren" userId="757b8aa8dab22915" providerId="LiveId" clId="{02F2788B-D53D-AD49-8A4C-A16E8C5021DA}" dt="2020-09-05T18:22:49.660" v="8719" actId="14100"/>
          <ac:spMkLst>
            <pc:docMk/>
            <pc:sldMk cId="2143954789" sldId="267"/>
            <ac:spMk id="2" creationId="{78B398CF-4A9B-704B-83F6-F4B6AD5E5CCA}"/>
          </ac:spMkLst>
        </pc:spChg>
        <pc:spChg chg="del mod">
          <ac:chgData name="Emmanuel Ren" userId="757b8aa8dab22915" providerId="LiveId" clId="{02F2788B-D53D-AD49-8A4C-A16E8C5021DA}" dt="2020-09-05T18:03:46.636" v="7585" actId="478"/>
          <ac:spMkLst>
            <pc:docMk/>
            <pc:sldMk cId="2143954789" sldId="267"/>
            <ac:spMk id="3" creationId="{08D7C7AB-C782-F345-99A5-CBE8295CC33E}"/>
          </ac:spMkLst>
        </pc:spChg>
        <pc:spChg chg="add del mod">
          <ac:chgData name="Emmanuel Ren" userId="757b8aa8dab22915" providerId="LiveId" clId="{02F2788B-D53D-AD49-8A4C-A16E8C5021DA}" dt="2020-09-05T18:03:48.425" v="7586" actId="478"/>
          <ac:spMkLst>
            <pc:docMk/>
            <pc:sldMk cId="2143954789" sldId="267"/>
            <ac:spMk id="9" creationId="{6880469D-9A76-264C-B057-F06FB1D3F5B1}"/>
          </ac:spMkLst>
        </pc:spChg>
        <pc:spChg chg="add mod">
          <ac:chgData name="Emmanuel Ren" userId="757b8aa8dab22915" providerId="LiveId" clId="{02F2788B-D53D-AD49-8A4C-A16E8C5021DA}" dt="2020-09-05T18:07:16.353" v="7811" actId="1076"/>
          <ac:spMkLst>
            <pc:docMk/>
            <pc:sldMk cId="2143954789" sldId="267"/>
            <ac:spMk id="10" creationId="{AD137738-2D92-5A4A-8938-8971AE6F1B31}"/>
          </ac:spMkLst>
        </pc:spChg>
        <pc:spChg chg="add mod">
          <ac:chgData name="Emmanuel Ren" userId="757b8aa8dab22915" providerId="LiveId" clId="{02F2788B-D53D-AD49-8A4C-A16E8C5021DA}" dt="2020-09-05T18:08:04.645" v="7838" actId="313"/>
          <ac:spMkLst>
            <pc:docMk/>
            <pc:sldMk cId="2143954789" sldId="267"/>
            <ac:spMk id="11" creationId="{8EB5A9EC-7010-2C43-A9A5-132ECC2FDD4A}"/>
          </ac:spMkLst>
        </pc:spChg>
        <pc:spChg chg="mod">
          <ac:chgData name="Emmanuel Ren" userId="757b8aa8dab22915" providerId="LiveId" clId="{02F2788B-D53D-AD49-8A4C-A16E8C5021DA}" dt="2020-09-05T18:12:31.180" v="8361" actId="20577"/>
          <ac:spMkLst>
            <pc:docMk/>
            <pc:sldMk cId="2143954789" sldId="267"/>
            <ac:spMk id="13" creationId="{63135DC1-EEFD-0442-944C-78C26F552ED4}"/>
          </ac:spMkLst>
        </pc:spChg>
        <pc:spChg chg="mod">
          <ac:chgData name="Emmanuel Ren" userId="757b8aa8dab22915" providerId="LiveId" clId="{02F2788B-D53D-AD49-8A4C-A16E8C5021DA}" dt="2020-09-05T18:07:08.626" v="7810"/>
          <ac:spMkLst>
            <pc:docMk/>
            <pc:sldMk cId="2143954789" sldId="267"/>
            <ac:spMk id="16" creationId="{EC72016C-1EAF-774A-B0E8-30B3B843FAEA}"/>
          </ac:spMkLst>
        </pc:spChg>
        <pc:spChg chg="mod">
          <ac:chgData name="Emmanuel Ren" userId="757b8aa8dab22915" providerId="LiveId" clId="{02F2788B-D53D-AD49-8A4C-A16E8C5021DA}" dt="2020-09-05T18:07:08.626" v="7810"/>
          <ac:spMkLst>
            <pc:docMk/>
            <pc:sldMk cId="2143954789" sldId="267"/>
            <ac:spMk id="17" creationId="{745BEA20-14F8-DE4B-8198-978668DCDFA1}"/>
          </ac:spMkLst>
        </pc:spChg>
        <pc:spChg chg="add mod">
          <ac:chgData name="Emmanuel Ren" userId="757b8aa8dab22915" providerId="LiveId" clId="{02F2788B-D53D-AD49-8A4C-A16E8C5021DA}" dt="2020-09-05T18:14:04.207" v="8486" actId="1076"/>
          <ac:spMkLst>
            <pc:docMk/>
            <pc:sldMk cId="2143954789" sldId="267"/>
            <ac:spMk id="19" creationId="{A2C7D4C1-C3C3-1A4D-950E-87251547DACE}"/>
          </ac:spMkLst>
        </pc:spChg>
        <pc:spChg chg="add del mod">
          <ac:chgData name="Emmanuel Ren" userId="757b8aa8dab22915" providerId="LiveId" clId="{02F2788B-D53D-AD49-8A4C-A16E8C5021DA}" dt="2020-09-05T18:22:09.516" v="8687" actId="478"/>
          <ac:spMkLst>
            <pc:docMk/>
            <pc:sldMk cId="2143954789" sldId="267"/>
            <ac:spMk id="20" creationId="{6BC4B056-F7CB-5C44-9979-AD55A22B889D}"/>
          </ac:spMkLst>
        </pc:spChg>
        <pc:spChg chg="add mod">
          <ac:chgData name="Emmanuel Ren" userId="757b8aa8dab22915" providerId="LiveId" clId="{02F2788B-D53D-AD49-8A4C-A16E8C5021DA}" dt="2020-09-05T18:22:43.714" v="8716" actId="1076"/>
          <ac:spMkLst>
            <pc:docMk/>
            <pc:sldMk cId="2143954789" sldId="267"/>
            <ac:spMk id="21" creationId="{58647470-7E33-2D4E-83F4-641792DEAF81}"/>
          </ac:spMkLst>
        </pc:spChg>
        <pc:grpChg chg="add mod">
          <ac:chgData name="Emmanuel Ren" userId="757b8aa8dab22915" providerId="LiveId" clId="{02F2788B-D53D-AD49-8A4C-A16E8C5021DA}" dt="2020-09-05T18:07:08.626" v="7810"/>
          <ac:grpSpMkLst>
            <pc:docMk/>
            <pc:sldMk cId="2143954789" sldId="267"/>
            <ac:grpSpMk id="12" creationId="{48DB808A-A1F0-3447-A8CD-6491EE376579}"/>
          </ac:grpSpMkLst>
        </pc:grpChg>
        <pc:grpChg chg="mod">
          <ac:chgData name="Emmanuel Ren" userId="757b8aa8dab22915" providerId="LiveId" clId="{02F2788B-D53D-AD49-8A4C-A16E8C5021DA}" dt="2020-09-05T18:07:08.626" v="7810"/>
          <ac:grpSpMkLst>
            <pc:docMk/>
            <pc:sldMk cId="2143954789" sldId="267"/>
            <ac:grpSpMk id="14" creationId="{B81DE9EE-B6F5-3F46-9C67-661742C059F6}"/>
          </ac:grpSpMkLst>
        </pc:grpChg>
        <pc:graphicFrameChg chg="add mod modGraphic">
          <ac:chgData name="Emmanuel Ren" userId="757b8aa8dab22915" providerId="LiveId" clId="{02F2788B-D53D-AD49-8A4C-A16E8C5021DA}" dt="2020-09-05T18:07:16.353" v="7811" actId="1076"/>
          <ac:graphicFrameMkLst>
            <pc:docMk/>
            <pc:sldMk cId="2143954789" sldId="267"/>
            <ac:graphicFrameMk id="7" creationId="{C877E10A-AB1A-AA4A-AD46-B121A681EEC6}"/>
          </ac:graphicFrameMkLst>
        </pc:graphicFrameChg>
        <pc:picChg chg="del">
          <ac:chgData name="Emmanuel Ren" userId="757b8aa8dab22915" providerId="LiveId" clId="{02F2788B-D53D-AD49-8A4C-A16E8C5021DA}" dt="2020-09-05T17:57:45.819" v="7449" actId="478"/>
          <ac:picMkLst>
            <pc:docMk/>
            <pc:sldMk cId="2143954789" sldId="267"/>
            <ac:picMk id="5" creationId="{FF0CBFBC-7CA8-D747-98A9-61741BF31CA6}"/>
          </ac:picMkLst>
        </pc:picChg>
        <pc:picChg chg="add mod">
          <ac:chgData name="Emmanuel Ren" userId="757b8aa8dab22915" providerId="LiveId" clId="{02F2788B-D53D-AD49-8A4C-A16E8C5021DA}" dt="2020-09-05T18:07:16.353" v="7811" actId="1076"/>
          <ac:picMkLst>
            <pc:docMk/>
            <pc:sldMk cId="2143954789" sldId="267"/>
            <ac:picMk id="6" creationId="{39B8D0D1-7393-DC4C-9B1C-AE26C1FAFFA2}"/>
          </ac:picMkLst>
        </pc:picChg>
        <pc:picChg chg="mod">
          <ac:chgData name="Emmanuel Ren" userId="757b8aa8dab22915" providerId="LiveId" clId="{02F2788B-D53D-AD49-8A4C-A16E8C5021DA}" dt="2020-09-05T18:07:08.626" v="7810"/>
          <ac:picMkLst>
            <pc:docMk/>
            <pc:sldMk cId="2143954789" sldId="267"/>
            <ac:picMk id="18" creationId="{689B1B86-A992-4E4D-835E-06DBC4A71A39}"/>
          </ac:picMkLst>
        </pc:picChg>
        <pc:cxnChg chg="mod">
          <ac:chgData name="Emmanuel Ren" userId="757b8aa8dab22915" providerId="LiveId" clId="{02F2788B-D53D-AD49-8A4C-A16E8C5021DA}" dt="2020-09-05T18:07:08.626" v="7810"/>
          <ac:cxnSpMkLst>
            <pc:docMk/>
            <pc:sldMk cId="2143954789" sldId="267"/>
            <ac:cxnSpMk id="15" creationId="{EAC2129D-0EB4-2040-84EB-E9E77CB9A634}"/>
          </ac:cxnSpMkLst>
        </pc:cxnChg>
      </pc:sldChg>
      <pc:sldChg chg="modSp del">
        <pc:chgData name="Emmanuel Ren" userId="757b8aa8dab22915" providerId="LiveId" clId="{02F2788B-D53D-AD49-8A4C-A16E8C5021DA}" dt="2020-09-05T18:17:58.313" v="8602" actId="2696"/>
        <pc:sldMkLst>
          <pc:docMk/>
          <pc:sldMk cId="1010049054" sldId="268"/>
        </pc:sldMkLst>
        <pc:spChg chg="mod">
          <ac:chgData name="Emmanuel Ren" userId="757b8aa8dab22915" providerId="LiveId" clId="{02F2788B-D53D-AD49-8A4C-A16E8C5021DA}" dt="2020-09-05T15:46:13.098" v="2940" actId="207"/>
          <ac:spMkLst>
            <pc:docMk/>
            <pc:sldMk cId="1010049054" sldId="268"/>
            <ac:spMk id="2" creationId="{53145365-488C-E745-ADAA-B0185879271D}"/>
          </ac:spMkLst>
        </pc:spChg>
        <pc:spChg chg="mod">
          <ac:chgData name="Emmanuel Ren" userId="757b8aa8dab22915" providerId="LiveId" clId="{02F2788B-D53D-AD49-8A4C-A16E8C5021DA}" dt="2020-09-05T15:46:11.230" v="2939" actId="207"/>
          <ac:spMkLst>
            <pc:docMk/>
            <pc:sldMk cId="1010049054" sldId="268"/>
            <ac:spMk id="3" creationId="{55AA089D-712F-5445-9137-ECC5DF486CAD}"/>
          </ac:spMkLst>
        </pc:spChg>
      </pc:sldChg>
      <pc:sldChg chg="addSp modSp mod">
        <pc:chgData name="Emmanuel Ren" userId="757b8aa8dab22915" providerId="LiveId" clId="{02F2788B-D53D-AD49-8A4C-A16E8C5021DA}" dt="2020-09-05T18:24:59.391" v="8786" actId="1076"/>
        <pc:sldMkLst>
          <pc:docMk/>
          <pc:sldMk cId="3417379906" sldId="269"/>
        </pc:sldMkLst>
        <pc:spChg chg="mod">
          <ac:chgData name="Emmanuel Ren" userId="757b8aa8dab22915" providerId="LiveId" clId="{02F2788B-D53D-AD49-8A4C-A16E8C5021DA}" dt="2020-09-05T18:24:56.267" v="8785" actId="14100"/>
          <ac:spMkLst>
            <pc:docMk/>
            <pc:sldMk cId="3417379906" sldId="269"/>
            <ac:spMk id="2" creationId="{8986574F-0F03-8341-B354-4BE0CE2575FD}"/>
          </ac:spMkLst>
        </pc:spChg>
        <pc:spChg chg="mod">
          <ac:chgData name="Emmanuel Ren" userId="757b8aa8dab22915" providerId="LiveId" clId="{02F2788B-D53D-AD49-8A4C-A16E8C5021DA}" dt="2020-09-05T18:24:59.391" v="8786" actId="1076"/>
          <ac:spMkLst>
            <pc:docMk/>
            <pc:sldMk cId="3417379906" sldId="269"/>
            <ac:spMk id="3" creationId="{FCB9CD4F-7445-3C4E-A8B2-0D07258BF266}"/>
          </ac:spMkLst>
        </pc:spChg>
        <pc:spChg chg="add mod">
          <ac:chgData name="Emmanuel Ren" userId="757b8aa8dab22915" providerId="LiveId" clId="{02F2788B-D53D-AD49-8A4C-A16E8C5021DA}" dt="2020-09-05T18:24:52.900" v="8783" actId="1076"/>
          <ac:spMkLst>
            <pc:docMk/>
            <pc:sldMk cId="3417379906" sldId="269"/>
            <ac:spMk id="4" creationId="{A1DB8BCB-32B6-3643-94C5-AB198E023621}"/>
          </ac:spMkLst>
        </pc:spChg>
      </pc:sldChg>
      <pc:sldChg chg="addSp delSp modSp mod">
        <pc:chgData name="Emmanuel Ren" userId="757b8aa8dab22915" providerId="LiveId" clId="{02F2788B-D53D-AD49-8A4C-A16E8C5021DA}" dt="2020-09-05T18:20:47.642" v="8668" actId="14100"/>
        <pc:sldMkLst>
          <pc:docMk/>
          <pc:sldMk cId="3227664561" sldId="270"/>
        </pc:sldMkLst>
        <pc:spChg chg="mod">
          <ac:chgData name="Emmanuel Ren" userId="757b8aa8dab22915" providerId="LiveId" clId="{02F2788B-D53D-AD49-8A4C-A16E8C5021DA}" dt="2020-09-05T18:20:47.642" v="8668" actId="14100"/>
          <ac:spMkLst>
            <pc:docMk/>
            <pc:sldMk cId="3227664561" sldId="270"/>
            <ac:spMk id="2" creationId="{5646B5C5-E8DA-4A7F-B143-5DB5578D2A71}"/>
          </ac:spMkLst>
        </pc:spChg>
        <pc:spChg chg="del mod">
          <ac:chgData name="Emmanuel Ren" userId="757b8aa8dab22915" providerId="LiveId" clId="{02F2788B-D53D-AD49-8A4C-A16E8C5021DA}" dt="2020-09-05T16:27:33.121" v="3968" actId="478"/>
          <ac:spMkLst>
            <pc:docMk/>
            <pc:sldMk cId="3227664561" sldId="270"/>
            <ac:spMk id="3" creationId="{D7E03D8F-562E-4860-BB88-D65ACBC55293}"/>
          </ac:spMkLst>
        </pc:spChg>
        <pc:spChg chg="mod">
          <ac:chgData name="Emmanuel Ren" userId="757b8aa8dab22915" providerId="LiveId" clId="{02F2788B-D53D-AD49-8A4C-A16E8C5021DA}" dt="2020-09-05T16:29:33.531" v="4090" actId="1076"/>
          <ac:spMkLst>
            <pc:docMk/>
            <pc:sldMk cId="3227664561" sldId="270"/>
            <ac:spMk id="4" creationId="{B53B1E7B-BBB1-4586-9951-BE4377EB6A96}"/>
          </ac:spMkLst>
        </pc:spChg>
        <pc:spChg chg="mod">
          <ac:chgData name="Emmanuel Ren" userId="757b8aa8dab22915" providerId="LiveId" clId="{02F2788B-D53D-AD49-8A4C-A16E8C5021DA}" dt="2020-09-05T16:27:44.217" v="3969" actId="1076"/>
          <ac:spMkLst>
            <pc:docMk/>
            <pc:sldMk cId="3227664561" sldId="270"/>
            <ac:spMk id="5" creationId="{FB1DD4EA-1D0F-4169-AA8D-0019FBEE3DF8}"/>
          </ac:spMkLst>
        </pc:spChg>
        <pc:spChg chg="mod">
          <ac:chgData name="Emmanuel Ren" userId="757b8aa8dab22915" providerId="LiveId" clId="{02F2788B-D53D-AD49-8A4C-A16E8C5021DA}" dt="2020-09-05T16:27:44.217" v="3969" actId="1076"/>
          <ac:spMkLst>
            <pc:docMk/>
            <pc:sldMk cId="3227664561" sldId="270"/>
            <ac:spMk id="6" creationId="{7EBBA5C5-CCC1-4D51-8C1D-F432A6FB93E3}"/>
          </ac:spMkLst>
        </pc:spChg>
        <pc:spChg chg="mod">
          <ac:chgData name="Emmanuel Ren" userId="757b8aa8dab22915" providerId="LiveId" clId="{02F2788B-D53D-AD49-8A4C-A16E8C5021DA}" dt="2020-09-05T16:27:44.217" v="3969" actId="1076"/>
          <ac:spMkLst>
            <pc:docMk/>
            <pc:sldMk cId="3227664561" sldId="270"/>
            <ac:spMk id="12" creationId="{F6F1345C-7BEB-482B-A7DF-3982A2EB792F}"/>
          </ac:spMkLst>
        </pc:spChg>
        <pc:spChg chg="mod">
          <ac:chgData name="Emmanuel Ren" userId="757b8aa8dab22915" providerId="LiveId" clId="{02F2788B-D53D-AD49-8A4C-A16E8C5021DA}" dt="2020-09-05T16:27:44.217" v="3969" actId="1076"/>
          <ac:spMkLst>
            <pc:docMk/>
            <pc:sldMk cId="3227664561" sldId="270"/>
            <ac:spMk id="13" creationId="{1B896994-2EC9-4A48-84BA-AA998EB54EBB}"/>
          </ac:spMkLst>
        </pc:spChg>
        <pc:spChg chg="mod">
          <ac:chgData name="Emmanuel Ren" userId="757b8aa8dab22915" providerId="LiveId" clId="{02F2788B-D53D-AD49-8A4C-A16E8C5021DA}" dt="2020-09-05T16:27:44.217" v="3969" actId="1076"/>
          <ac:spMkLst>
            <pc:docMk/>
            <pc:sldMk cId="3227664561" sldId="270"/>
            <ac:spMk id="14" creationId="{E204D8EE-BF2A-4A78-8302-0A15FD81773A}"/>
          </ac:spMkLst>
        </pc:spChg>
        <pc:spChg chg="mod">
          <ac:chgData name="Emmanuel Ren" userId="757b8aa8dab22915" providerId="LiveId" clId="{02F2788B-D53D-AD49-8A4C-A16E8C5021DA}" dt="2020-09-05T16:27:44.217" v="3969" actId="1076"/>
          <ac:spMkLst>
            <pc:docMk/>
            <pc:sldMk cId="3227664561" sldId="270"/>
            <ac:spMk id="20" creationId="{5805BD91-2ED4-467C-B3DB-332FD6CB2506}"/>
          </ac:spMkLst>
        </pc:spChg>
        <pc:spChg chg="mod">
          <ac:chgData name="Emmanuel Ren" userId="757b8aa8dab22915" providerId="LiveId" clId="{02F2788B-D53D-AD49-8A4C-A16E8C5021DA}" dt="2020-09-05T16:27:44.217" v="3969" actId="1076"/>
          <ac:spMkLst>
            <pc:docMk/>
            <pc:sldMk cId="3227664561" sldId="270"/>
            <ac:spMk id="21" creationId="{C1A3B1F0-ACCD-4F19-A1D6-44E5139387BB}"/>
          </ac:spMkLst>
        </pc:spChg>
        <pc:spChg chg="mod">
          <ac:chgData name="Emmanuel Ren" userId="757b8aa8dab22915" providerId="LiveId" clId="{02F2788B-D53D-AD49-8A4C-A16E8C5021DA}" dt="2020-09-05T16:27:44.217" v="3969" actId="1076"/>
          <ac:spMkLst>
            <pc:docMk/>
            <pc:sldMk cId="3227664561" sldId="270"/>
            <ac:spMk id="22" creationId="{042628DA-20A8-4725-B90B-3F3EC00B3952}"/>
          </ac:spMkLst>
        </pc:spChg>
        <pc:spChg chg="mod">
          <ac:chgData name="Emmanuel Ren" userId="757b8aa8dab22915" providerId="LiveId" clId="{02F2788B-D53D-AD49-8A4C-A16E8C5021DA}" dt="2020-09-05T16:27:44.217" v="3969" actId="1076"/>
          <ac:spMkLst>
            <pc:docMk/>
            <pc:sldMk cId="3227664561" sldId="270"/>
            <ac:spMk id="23" creationId="{3E640837-4235-4DE4-82C1-B4C2BDFF9942}"/>
          </ac:spMkLst>
        </pc:spChg>
        <pc:spChg chg="mod">
          <ac:chgData name="Emmanuel Ren" userId="757b8aa8dab22915" providerId="LiveId" clId="{02F2788B-D53D-AD49-8A4C-A16E8C5021DA}" dt="2020-09-05T16:27:44.217" v="3969" actId="1076"/>
          <ac:spMkLst>
            <pc:docMk/>
            <pc:sldMk cId="3227664561" sldId="270"/>
            <ac:spMk id="24" creationId="{D472560B-65A2-4491-99FE-E168666D692A}"/>
          </ac:spMkLst>
        </pc:spChg>
        <pc:spChg chg="mod">
          <ac:chgData name="Emmanuel Ren" userId="757b8aa8dab22915" providerId="LiveId" clId="{02F2788B-D53D-AD49-8A4C-A16E8C5021DA}" dt="2020-09-05T16:27:44.217" v="3969" actId="1076"/>
          <ac:spMkLst>
            <pc:docMk/>
            <pc:sldMk cId="3227664561" sldId="270"/>
            <ac:spMk id="27" creationId="{3D847EFA-4D84-46B5-B150-FE22244942D7}"/>
          </ac:spMkLst>
        </pc:spChg>
        <pc:spChg chg="mod">
          <ac:chgData name="Emmanuel Ren" userId="757b8aa8dab22915" providerId="LiveId" clId="{02F2788B-D53D-AD49-8A4C-A16E8C5021DA}" dt="2020-09-05T16:27:44.217" v="3969" actId="1076"/>
          <ac:spMkLst>
            <pc:docMk/>
            <pc:sldMk cId="3227664561" sldId="270"/>
            <ac:spMk id="28" creationId="{17FFA0A8-97C8-4E4F-8EBD-9DA81F7A63E4}"/>
          </ac:spMkLst>
        </pc:spChg>
        <pc:spChg chg="mod">
          <ac:chgData name="Emmanuel Ren" userId="757b8aa8dab22915" providerId="LiveId" clId="{02F2788B-D53D-AD49-8A4C-A16E8C5021DA}" dt="2020-09-05T16:27:44.217" v="3969" actId="1076"/>
          <ac:spMkLst>
            <pc:docMk/>
            <pc:sldMk cId="3227664561" sldId="270"/>
            <ac:spMk id="29" creationId="{92B8D23B-FE53-4991-B750-77EF27FADDD0}"/>
          </ac:spMkLst>
        </pc:spChg>
        <pc:spChg chg="mod">
          <ac:chgData name="Emmanuel Ren" userId="757b8aa8dab22915" providerId="LiveId" clId="{02F2788B-D53D-AD49-8A4C-A16E8C5021DA}" dt="2020-09-05T16:27:44.217" v="3969" actId="1076"/>
          <ac:spMkLst>
            <pc:docMk/>
            <pc:sldMk cId="3227664561" sldId="270"/>
            <ac:spMk id="32" creationId="{D528DC86-6FD2-473C-A89D-26822D33A527}"/>
          </ac:spMkLst>
        </pc:spChg>
        <pc:spChg chg="mod">
          <ac:chgData name="Emmanuel Ren" userId="757b8aa8dab22915" providerId="LiveId" clId="{02F2788B-D53D-AD49-8A4C-A16E8C5021DA}" dt="2020-09-05T16:27:44.217" v="3969" actId="1076"/>
          <ac:spMkLst>
            <pc:docMk/>
            <pc:sldMk cId="3227664561" sldId="270"/>
            <ac:spMk id="35" creationId="{703C1C55-915E-4B20-BC5D-44B2B8DFF6E6}"/>
          </ac:spMkLst>
        </pc:spChg>
        <pc:spChg chg="mod">
          <ac:chgData name="Emmanuel Ren" userId="757b8aa8dab22915" providerId="LiveId" clId="{02F2788B-D53D-AD49-8A4C-A16E8C5021DA}" dt="2020-09-05T16:27:44.217" v="3969" actId="1076"/>
          <ac:spMkLst>
            <pc:docMk/>
            <pc:sldMk cId="3227664561" sldId="270"/>
            <ac:spMk id="36" creationId="{65AB19F8-84EF-4CB8-A6AE-68BC94C29F0C}"/>
          </ac:spMkLst>
        </pc:spChg>
        <pc:spChg chg="add del mod">
          <ac:chgData name="Emmanuel Ren" userId="757b8aa8dab22915" providerId="LiveId" clId="{02F2788B-D53D-AD49-8A4C-A16E8C5021DA}" dt="2020-09-05T16:27:33.121" v="3968" actId="478"/>
          <ac:spMkLst>
            <pc:docMk/>
            <pc:sldMk cId="3227664561" sldId="270"/>
            <ac:spMk id="51" creationId="{8B98FC63-60AC-5045-98F4-A495B05CF75D}"/>
          </ac:spMkLst>
        </pc:spChg>
        <pc:spChg chg="add del mod">
          <ac:chgData name="Emmanuel Ren" userId="757b8aa8dab22915" providerId="LiveId" clId="{02F2788B-D53D-AD49-8A4C-A16E8C5021DA}" dt="2020-09-05T16:27:33.121" v="3968" actId="478"/>
          <ac:spMkLst>
            <pc:docMk/>
            <pc:sldMk cId="3227664561" sldId="270"/>
            <ac:spMk id="52" creationId="{95D1C50A-F524-6647-B7B2-BAAD520EE77F}"/>
          </ac:spMkLst>
        </pc:spChg>
        <pc:spChg chg="mod">
          <ac:chgData name="Emmanuel Ren" userId="757b8aa8dab22915" providerId="LiveId" clId="{02F2788B-D53D-AD49-8A4C-A16E8C5021DA}" dt="2020-09-05T16:35:06.668" v="4544" actId="20577"/>
          <ac:spMkLst>
            <pc:docMk/>
            <pc:sldMk cId="3227664561" sldId="270"/>
            <ac:spMk id="54" creationId="{1B6E056C-91F0-8B47-B48D-9CA809A082C8}"/>
          </ac:spMkLst>
        </pc:spChg>
        <pc:spChg chg="mod">
          <ac:chgData name="Emmanuel Ren" userId="757b8aa8dab22915" providerId="LiveId" clId="{02F2788B-D53D-AD49-8A4C-A16E8C5021DA}" dt="2020-09-05T16:24:51.066" v="3665"/>
          <ac:spMkLst>
            <pc:docMk/>
            <pc:sldMk cId="3227664561" sldId="270"/>
            <ac:spMk id="57" creationId="{4E3AEFC7-C9B0-4346-B0F7-566B4C4DD36B}"/>
          </ac:spMkLst>
        </pc:spChg>
        <pc:spChg chg="mod">
          <ac:chgData name="Emmanuel Ren" userId="757b8aa8dab22915" providerId="LiveId" clId="{02F2788B-D53D-AD49-8A4C-A16E8C5021DA}" dt="2020-09-05T16:24:51.066" v="3665"/>
          <ac:spMkLst>
            <pc:docMk/>
            <pc:sldMk cId="3227664561" sldId="270"/>
            <ac:spMk id="58" creationId="{A6A03E50-DF8C-8641-B5A0-0300CB74F134}"/>
          </ac:spMkLst>
        </pc:spChg>
        <pc:spChg chg="add mod">
          <ac:chgData name="Emmanuel Ren" userId="757b8aa8dab22915" providerId="LiveId" clId="{02F2788B-D53D-AD49-8A4C-A16E8C5021DA}" dt="2020-09-05T18:20:42.198" v="8666"/>
          <ac:spMkLst>
            <pc:docMk/>
            <pc:sldMk cId="3227664561" sldId="270"/>
            <ac:spMk id="60" creationId="{E1F5D281-4C8B-064C-8EB3-8DFC850A2134}"/>
          </ac:spMkLst>
        </pc:spChg>
        <pc:grpChg chg="add mod">
          <ac:chgData name="Emmanuel Ren" userId="757b8aa8dab22915" providerId="LiveId" clId="{02F2788B-D53D-AD49-8A4C-A16E8C5021DA}" dt="2020-09-05T16:27:54.430" v="3971" actId="1076"/>
          <ac:grpSpMkLst>
            <pc:docMk/>
            <pc:sldMk cId="3227664561" sldId="270"/>
            <ac:grpSpMk id="53" creationId="{7D8EA0A6-FBD7-DB44-AAB4-89565248AAD9}"/>
          </ac:grpSpMkLst>
        </pc:grpChg>
        <pc:grpChg chg="mod">
          <ac:chgData name="Emmanuel Ren" userId="757b8aa8dab22915" providerId="LiveId" clId="{02F2788B-D53D-AD49-8A4C-A16E8C5021DA}" dt="2020-09-05T16:24:51.066" v="3665"/>
          <ac:grpSpMkLst>
            <pc:docMk/>
            <pc:sldMk cId="3227664561" sldId="270"/>
            <ac:grpSpMk id="55" creationId="{A33E1C78-9B4D-1E43-A01B-27CAFD3DA25D}"/>
          </ac:grpSpMkLst>
        </pc:grpChg>
        <pc:picChg chg="mod">
          <ac:chgData name="Emmanuel Ren" userId="757b8aa8dab22915" providerId="LiveId" clId="{02F2788B-D53D-AD49-8A4C-A16E8C5021DA}" dt="2020-09-05T16:27:44.217" v="3969" actId="1076"/>
          <ac:picMkLst>
            <pc:docMk/>
            <pc:sldMk cId="3227664561" sldId="270"/>
            <ac:picMk id="17" creationId="{FB1E2C3E-3638-414B-BA8E-5CF119CA9D15}"/>
          </ac:picMkLst>
        </pc:picChg>
        <pc:picChg chg="mod">
          <ac:chgData name="Emmanuel Ren" userId="757b8aa8dab22915" providerId="LiveId" clId="{02F2788B-D53D-AD49-8A4C-A16E8C5021DA}" dt="2020-09-05T16:24:51.066" v="3665"/>
          <ac:picMkLst>
            <pc:docMk/>
            <pc:sldMk cId="3227664561" sldId="270"/>
            <ac:picMk id="59" creationId="{7AD2F1CB-8E96-1547-AF10-578FFDB01FB3}"/>
          </ac:picMkLst>
        </pc:picChg>
        <pc:cxnChg chg="mod">
          <ac:chgData name="Emmanuel Ren" userId="757b8aa8dab22915" providerId="LiveId" clId="{02F2788B-D53D-AD49-8A4C-A16E8C5021DA}" dt="2020-09-05T16:27:44.217" v="3969" actId="1076"/>
          <ac:cxnSpMkLst>
            <pc:docMk/>
            <pc:sldMk cId="3227664561" sldId="270"/>
            <ac:cxnSpMk id="7" creationId="{B0EB0D75-6105-42C2-9CBB-0575E07C4293}"/>
          </ac:cxnSpMkLst>
        </pc:cxnChg>
        <pc:cxnChg chg="mod">
          <ac:chgData name="Emmanuel Ren" userId="757b8aa8dab22915" providerId="LiveId" clId="{02F2788B-D53D-AD49-8A4C-A16E8C5021DA}" dt="2020-09-05T16:27:44.217" v="3969" actId="1076"/>
          <ac:cxnSpMkLst>
            <pc:docMk/>
            <pc:sldMk cId="3227664561" sldId="270"/>
            <ac:cxnSpMk id="8" creationId="{6C23CB9D-3525-414D-92B3-3DF091AC57BA}"/>
          </ac:cxnSpMkLst>
        </pc:cxnChg>
        <pc:cxnChg chg="mod">
          <ac:chgData name="Emmanuel Ren" userId="757b8aa8dab22915" providerId="LiveId" clId="{02F2788B-D53D-AD49-8A4C-A16E8C5021DA}" dt="2020-09-05T16:27:44.217" v="3969" actId="1076"/>
          <ac:cxnSpMkLst>
            <pc:docMk/>
            <pc:sldMk cId="3227664561" sldId="270"/>
            <ac:cxnSpMk id="9" creationId="{B08D9EDF-AC2F-4D8F-BFA3-70292C60FEB0}"/>
          </ac:cxnSpMkLst>
        </pc:cxnChg>
        <pc:cxnChg chg="mod">
          <ac:chgData name="Emmanuel Ren" userId="757b8aa8dab22915" providerId="LiveId" clId="{02F2788B-D53D-AD49-8A4C-A16E8C5021DA}" dt="2020-09-05T16:27:44.217" v="3969" actId="1076"/>
          <ac:cxnSpMkLst>
            <pc:docMk/>
            <pc:sldMk cId="3227664561" sldId="270"/>
            <ac:cxnSpMk id="10" creationId="{371941A1-FFDE-479F-8B74-EAD942BC0875}"/>
          </ac:cxnSpMkLst>
        </pc:cxnChg>
        <pc:cxnChg chg="mod">
          <ac:chgData name="Emmanuel Ren" userId="757b8aa8dab22915" providerId="LiveId" clId="{02F2788B-D53D-AD49-8A4C-A16E8C5021DA}" dt="2020-09-05T16:27:44.217" v="3969" actId="1076"/>
          <ac:cxnSpMkLst>
            <pc:docMk/>
            <pc:sldMk cId="3227664561" sldId="270"/>
            <ac:cxnSpMk id="11" creationId="{27E01E79-156D-4C45-B31D-309CE8CE8AAE}"/>
          </ac:cxnSpMkLst>
        </pc:cxnChg>
        <pc:cxnChg chg="mod">
          <ac:chgData name="Emmanuel Ren" userId="757b8aa8dab22915" providerId="LiveId" clId="{02F2788B-D53D-AD49-8A4C-A16E8C5021DA}" dt="2020-09-05T16:27:44.217" v="3969" actId="1076"/>
          <ac:cxnSpMkLst>
            <pc:docMk/>
            <pc:sldMk cId="3227664561" sldId="270"/>
            <ac:cxnSpMk id="15" creationId="{12A94B1F-B6D7-4500-83C2-3D3968C63E8B}"/>
          </ac:cxnSpMkLst>
        </pc:cxnChg>
        <pc:cxnChg chg="mod">
          <ac:chgData name="Emmanuel Ren" userId="757b8aa8dab22915" providerId="LiveId" clId="{02F2788B-D53D-AD49-8A4C-A16E8C5021DA}" dt="2020-09-05T16:27:44.217" v="3969" actId="1076"/>
          <ac:cxnSpMkLst>
            <pc:docMk/>
            <pc:sldMk cId="3227664561" sldId="270"/>
            <ac:cxnSpMk id="19" creationId="{19C8B3E8-2A0B-4DFC-8812-5CFC7058DE6C}"/>
          </ac:cxnSpMkLst>
        </pc:cxnChg>
        <pc:cxnChg chg="mod">
          <ac:chgData name="Emmanuel Ren" userId="757b8aa8dab22915" providerId="LiveId" clId="{02F2788B-D53D-AD49-8A4C-A16E8C5021DA}" dt="2020-09-05T16:27:44.217" v="3969" actId="1076"/>
          <ac:cxnSpMkLst>
            <pc:docMk/>
            <pc:sldMk cId="3227664561" sldId="270"/>
            <ac:cxnSpMk id="25" creationId="{70CE3C5F-F8F1-4D1E-8FE8-42B5339B279D}"/>
          </ac:cxnSpMkLst>
        </pc:cxnChg>
        <pc:cxnChg chg="mod">
          <ac:chgData name="Emmanuel Ren" userId="757b8aa8dab22915" providerId="LiveId" clId="{02F2788B-D53D-AD49-8A4C-A16E8C5021DA}" dt="2020-09-05T16:27:44.217" v="3969" actId="1076"/>
          <ac:cxnSpMkLst>
            <pc:docMk/>
            <pc:sldMk cId="3227664561" sldId="270"/>
            <ac:cxnSpMk id="26" creationId="{FA4289C3-B52E-49E1-B741-6C0ABAC03735}"/>
          </ac:cxnSpMkLst>
        </pc:cxnChg>
        <pc:cxnChg chg="mod">
          <ac:chgData name="Emmanuel Ren" userId="757b8aa8dab22915" providerId="LiveId" clId="{02F2788B-D53D-AD49-8A4C-A16E8C5021DA}" dt="2020-09-05T16:27:44.217" v="3969" actId="1076"/>
          <ac:cxnSpMkLst>
            <pc:docMk/>
            <pc:sldMk cId="3227664561" sldId="270"/>
            <ac:cxnSpMk id="30" creationId="{DA94D090-F827-4576-8875-49655BB5306C}"/>
          </ac:cxnSpMkLst>
        </pc:cxnChg>
        <pc:cxnChg chg="mod">
          <ac:chgData name="Emmanuel Ren" userId="757b8aa8dab22915" providerId="LiveId" clId="{02F2788B-D53D-AD49-8A4C-A16E8C5021DA}" dt="2020-09-05T16:27:44.217" v="3969" actId="1076"/>
          <ac:cxnSpMkLst>
            <pc:docMk/>
            <pc:sldMk cId="3227664561" sldId="270"/>
            <ac:cxnSpMk id="31" creationId="{340CB13F-5C14-49FA-ADE2-37CA1DDD6726}"/>
          </ac:cxnSpMkLst>
        </pc:cxnChg>
        <pc:cxnChg chg="mod">
          <ac:chgData name="Emmanuel Ren" userId="757b8aa8dab22915" providerId="LiveId" clId="{02F2788B-D53D-AD49-8A4C-A16E8C5021DA}" dt="2020-09-05T16:27:44.217" v="3969" actId="1076"/>
          <ac:cxnSpMkLst>
            <pc:docMk/>
            <pc:sldMk cId="3227664561" sldId="270"/>
            <ac:cxnSpMk id="33" creationId="{F2CBC02F-3FA0-4E5D-AFDD-6FCC2B5E1EA3}"/>
          </ac:cxnSpMkLst>
        </pc:cxnChg>
        <pc:cxnChg chg="mod">
          <ac:chgData name="Emmanuel Ren" userId="757b8aa8dab22915" providerId="LiveId" clId="{02F2788B-D53D-AD49-8A4C-A16E8C5021DA}" dt="2020-09-05T16:27:44.217" v="3969" actId="1076"/>
          <ac:cxnSpMkLst>
            <pc:docMk/>
            <pc:sldMk cId="3227664561" sldId="270"/>
            <ac:cxnSpMk id="34" creationId="{1AF1FE6D-8BC8-475F-AC7E-D7700DFC81B3}"/>
          </ac:cxnSpMkLst>
        </pc:cxnChg>
        <pc:cxnChg chg="add del">
          <ac:chgData name="Emmanuel Ren" userId="757b8aa8dab22915" providerId="LiveId" clId="{02F2788B-D53D-AD49-8A4C-A16E8C5021DA}" dt="2020-09-05T13:40:02.602" v="2386" actId="11529"/>
          <ac:cxnSpMkLst>
            <pc:docMk/>
            <pc:sldMk cId="3227664561" sldId="270"/>
            <ac:cxnSpMk id="50" creationId="{FF36AAE2-71F4-AB43-96F6-99E872B7FC72}"/>
          </ac:cxnSpMkLst>
        </pc:cxnChg>
        <pc:cxnChg chg="mod">
          <ac:chgData name="Emmanuel Ren" userId="757b8aa8dab22915" providerId="LiveId" clId="{02F2788B-D53D-AD49-8A4C-A16E8C5021DA}" dt="2020-09-05T16:24:51.066" v="3665"/>
          <ac:cxnSpMkLst>
            <pc:docMk/>
            <pc:sldMk cId="3227664561" sldId="270"/>
            <ac:cxnSpMk id="56" creationId="{FA182E38-2C53-984D-A07B-0540A5664F83}"/>
          </ac:cxnSpMkLst>
        </pc:cxnChg>
      </pc:sldChg>
      <pc:sldChg chg="modSp del">
        <pc:chgData name="Emmanuel Ren" userId="757b8aa8dab22915" providerId="LiveId" clId="{02F2788B-D53D-AD49-8A4C-A16E8C5021DA}" dt="2020-09-05T18:17:54.945" v="8601" actId="2696"/>
        <pc:sldMkLst>
          <pc:docMk/>
          <pc:sldMk cId="3086123777" sldId="271"/>
        </pc:sldMkLst>
        <pc:spChg chg="mod">
          <ac:chgData name="Emmanuel Ren" userId="757b8aa8dab22915" providerId="LiveId" clId="{02F2788B-D53D-AD49-8A4C-A16E8C5021DA}" dt="2020-09-05T15:46:04.910" v="2937" actId="207"/>
          <ac:spMkLst>
            <pc:docMk/>
            <pc:sldMk cId="3086123777" sldId="271"/>
            <ac:spMk id="2" creationId="{E74229E5-DDB5-7548-B6BF-662ED37983EC}"/>
          </ac:spMkLst>
        </pc:spChg>
        <pc:spChg chg="mod">
          <ac:chgData name="Emmanuel Ren" userId="757b8aa8dab22915" providerId="LiveId" clId="{02F2788B-D53D-AD49-8A4C-A16E8C5021DA}" dt="2020-09-05T15:46:07.310" v="2938" actId="207"/>
          <ac:spMkLst>
            <pc:docMk/>
            <pc:sldMk cId="3086123777" sldId="271"/>
            <ac:spMk id="3" creationId="{0E546214-342A-5649-9348-0A14413DAE7F}"/>
          </ac:spMkLst>
        </pc:spChg>
      </pc:sldChg>
      <pc:sldChg chg="modSp mod">
        <pc:chgData name="Emmanuel Ren" userId="757b8aa8dab22915" providerId="LiveId" clId="{02F2788B-D53D-AD49-8A4C-A16E8C5021DA}" dt="2020-09-05T18:33:12.356" v="9619" actId="207"/>
        <pc:sldMkLst>
          <pc:docMk/>
          <pc:sldMk cId="3097171963" sldId="272"/>
        </pc:sldMkLst>
        <pc:spChg chg="mod">
          <ac:chgData name="Emmanuel Ren" userId="757b8aa8dab22915" providerId="LiveId" clId="{02F2788B-D53D-AD49-8A4C-A16E8C5021DA}" dt="2020-09-05T18:18:50.703" v="8614" actId="20577"/>
          <ac:spMkLst>
            <pc:docMk/>
            <pc:sldMk cId="3097171963" sldId="272"/>
            <ac:spMk id="2" creationId="{AB8B25C5-3CA9-674D-BD51-EC21EDA76D9B}"/>
          </ac:spMkLst>
        </pc:spChg>
        <pc:spChg chg="mod">
          <ac:chgData name="Emmanuel Ren" userId="757b8aa8dab22915" providerId="LiveId" clId="{02F2788B-D53D-AD49-8A4C-A16E8C5021DA}" dt="2020-09-05T18:33:12.356" v="9619" actId="207"/>
          <ac:spMkLst>
            <pc:docMk/>
            <pc:sldMk cId="3097171963" sldId="272"/>
            <ac:spMk id="3" creationId="{00237E2C-F3C4-0040-A731-17F169D304F5}"/>
          </ac:spMkLst>
        </pc:spChg>
      </pc:sldChg>
      <pc:sldChg chg="modSp del">
        <pc:chgData name="Emmanuel Ren" userId="757b8aa8dab22915" providerId="LiveId" clId="{02F2788B-D53D-AD49-8A4C-A16E8C5021DA}" dt="2020-09-05T18:12:45.233" v="8362" actId="2696"/>
        <pc:sldMkLst>
          <pc:docMk/>
          <pc:sldMk cId="1727459169" sldId="273"/>
        </pc:sldMkLst>
        <pc:spChg chg="mod">
          <ac:chgData name="Emmanuel Ren" userId="757b8aa8dab22915" providerId="LiveId" clId="{02F2788B-D53D-AD49-8A4C-A16E8C5021DA}" dt="2020-09-05T15:46:30.335" v="2944" actId="207"/>
          <ac:spMkLst>
            <pc:docMk/>
            <pc:sldMk cId="1727459169" sldId="273"/>
            <ac:spMk id="2" creationId="{6EA374B7-4E49-A44D-8D84-AB7BC4B95A7A}"/>
          </ac:spMkLst>
        </pc:spChg>
        <pc:spChg chg="mod">
          <ac:chgData name="Emmanuel Ren" userId="757b8aa8dab22915" providerId="LiveId" clId="{02F2788B-D53D-AD49-8A4C-A16E8C5021DA}" dt="2020-09-05T15:46:31.990" v="2945" actId="207"/>
          <ac:spMkLst>
            <pc:docMk/>
            <pc:sldMk cId="1727459169" sldId="273"/>
            <ac:spMk id="3" creationId="{8FC6D4A4-953C-5E46-86F3-82527CFA0806}"/>
          </ac:spMkLst>
        </pc:spChg>
      </pc:sldChg>
      <pc:sldChg chg="del">
        <pc:chgData name="Emmanuel Ren" userId="757b8aa8dab22915" providerId="LiveId" clId="{02F2788B-D53D-AD49-8A4C-A16E8C5021DA}" dt="2020-09-05T15:36:15.232" v="2737" actId="2696"/>
        <pc:sldMkLst>
          <pc:docMk/>
          <pc:sldMk cId="3470598287" sldId="274"/>
        </pc:sldMkLst>
      </pc:sldChg>
      <pc:sldChg chg="addSp delSp modSp mod ord">
        <pc:chgData name="Emmanuel Ren" userId="757b8aa8dab22915" providerId="LiveId" clId="{02F2788B-D53D-AD49-8A4C-A16E8C5021DA}" dt="2020-09-05T18:23:21.193" v="8728" actId="27636"/>
        <pc:sldMkLst>
          <pc:docMk/>
          <pc:sldMk cId="767920865" sldId="275"/>
        </pc:sldMkLst>
        <pc:spChg chg="mod">
          <ac:chgData name="Emmanuel Ren" userId="757b8aa8dab22915" providerId="LiveId" clId="{02F2788B-D53D-AD49-8A4C-A16E8C5021DA}" dt="2020-09-05T15:58:09.115" v="3034" actId="1076"/>
          <ac:spMkLst>
            <pc:docMk/>
            <pc:sldMk cId="767920865" sldId="275"/>
            <ac:spMk id="7" creationId="{3ACA0CD5-44EC-4BD6-9D94-BAD8FE228E25}"/>
          </ac:spMkLst>
        </pc:spChg>
        <pc:spChg chg="add del mod">
          <ac:chgData name="Emmanuel Ren" userId="757b8aa8dab22915" providerId="LiveId" clId="{02F2788B-D53D-AD49-8A4C-A16E8C5021DA}" dt="2020-09-05T10:57:47.762" v="1963" actId="478"/>
          <ac:spMkLst>
            <pc:docMk/>
            <pc:sldMk cId="767920865" sldId="275"/>
            <ac:spMk id="9" creationId="{FFC4A2DD-AAEB-414A-9D23-7034F330B66B}"/>
          </ac:spMkLst>
        </pc:spChg>
        <pc:spChg chg="del mod">
          <ac:chgData name="Emmanuel Ren" userId="757b8aa8dab22915" providerId="LiveId" clId="{02F2788B-D53D-AD49-8A4C-A16E8C5021DA}" dt="2020-09-05T10:52:52.613" v="1874" actId="478"/>
          <ac:spMkLst>
            <pc:docMk/>
            <pc:sldMk cId="767920865" sldId="275"/>
            <ac:spMk id="11" creationId="{A61FD1F3-1193-4B2F-A724-F0ABCDAD8CE7}"/>
          </ac:spMkLst>
        </pc:spChg>
        <pc:spChg chg="del mod">
          <ac:chgData name="Emmanuel Ren" userId="757b8aa8dab22915" providerId="LiveId" clId="{02F2788B-D53D-AD49-8A4C-A16E8C5021DA}" dt="2020-09-05T10:52:47.634" v="1872" actId="478"/>
          <ac:spMkLst>
            <pc:docMk/>
            <pc:sldMk cId="767920865" sldId="275"/>
            <ac:spMk id="13" creationId="{E06621C1-490A-4E61-9C21-295486FD61B2}"/>
          </ac:spMkLst>
        </pc:spChg>
        <pc:spChg chg="del mod">
          <ac:chgData name="Emmanuel Ren" userId="757b8aa8dab22915" providerId="LiveId" clId="{02F2788B-D53D-AD49-8A4C-A16E8C5021DA}" dt="2020-09-05T10:46:44.738" v="1590" actId="478"/>
          <ac:spMkLst>
            <pc:docMk/>
            <pc:sldMk cId="767920865" sldId="275"/>
            <ac:spMk id="15" creationId="{3B2427BF-B578-4F3A-A721-E03B171C0807}"/>
          </ac:spMkLst>
        </pc:spChg>
        <pc:spChg chg="add del mod">
          <ac:chgData name="Emmanuel Ren" userId="757b8aa8dab22915" providerId="LiveId" clId="{02F2788B-D53D-AD49-8A4C-A16E8C5021DA}" dt="2020-09-05T10:47:46.845" v="1605" actId="164"/>
          <ac:spMkLst>
            <pc:docMk/>
            <pc:sldMk cId="767920865" sldId="275"/>
            <ac:spMk id="16" creationId="{04AA3690-391D-1E45-8A16-6FC067B97969}"/>
          </ac:spMkLst>
        </pc:spChg>
        <pc:spChg chg="add del mod">
          <ac:chgData name="Emmanuel Ren" userId="757b8aa8dab22915" providerId="LiveId" clId="{02F2788B-D53D-AD49-8A4C-A16E8C5021DA}" dt="2020-09-05T10:52:49.467" v="1873" actId="478"/>
          <ac:spMkLst>
            <pc:docMk/>
            <pc:sldMk cId="767920865" sldId="275"/>
            <ac:spMk id="18" creationId="{FB7CF9B5-EEFD-A04F-BD24-56110A3411E4}"/>
          </ac:spMkLst>
        </pc:spChg>
        <pc:spChg chg="add mod">
          <ac:chgData name="Emmanuel Ren" userId="757b8aa8dab22915" providerId="LiveId" clId="{02F2788B-D53D-AD49-8A4C-A16E8C5021DA}" dt="2020-09-05T10:47:54.073" v="1607" actId="164"/>
          <ac:spMkLst>
            <pc:docMk/>
            <pc:sldMk cId="767920865" sldId="275"/>
            <ac:spMk id="20" creationId="{0B183B64-64E4-EE45-AA01-A3DF8B21B5E7}"/>
          </ac:spMkLst>
        </pc:spChg>
        <pc:spChg chg="add mod">
          <ac:chgData name="Emmanuel Ren" userId="757b8aa8dab22915" providerId="LiveId" clId="{02F2788B-D53D-AD49-8A4C-A16E8C5021DA}" dt="2020-09-05T10:59:52.345" v="2023" actId="1076"/>
          <ac:spMkLst>
            <pc:docMk/>
            <pc:sldMk cId="767920865" sldId="275"/>
            <ac:spMk id="22" creationId="{668D1BDA-E63B-EC4D-943A-EE328A6B32F4}"/>
          </ac:spMkLst>
        </pc:spChg>
        <pc:spChg chg="add mod">
          <ac:chgData name="Emmanuel Ren" userId="757b8aa8dab22915" providerId="LiveId" clId="{02F2788B-D53D-AD49-8A4C-A16E8C5021DA}" dt="2020-09-05T15:57:40.415" v="3028" actId="14100"/>
          <ac:spMkLst>
            <pc:docMk/>
            <pc:sldMk cId="767920865" sldId="275"/>
            <ac:spMk id="24" creationId="{F26ADCA0-4C2B-0149-BD5C-D409300FC12C}"/>
          </ac:spMkLst>
        </pc:spChg>
        <pc:spChg chg="add del mod">
          <ac:chgData name="Emmanuel Ren" userId="757b8aa8dab22915" providerId="LiveId" clId="{02F2788B-D53D-AD49-8A4C-A16E8C5021DA}" dt="2020-09-05T09:36:23.258" v="599"/>
          <ac:spMkLst>
            <pc:docMk/>
            <pc:sldMk cId="767920865" sldId="275"/>
            <ac:spMk id="25" creationId="{4C79586A-FD9C-4E41-80FB-5960CFEC3F30}"/>
          </ac:spMkLst>
        </pc:spChg>
        <pc:spChg chg="add mod">
          <ac:chgData name="Emmanuel Ren" userId="757b8aa8dab22915" providerId="LiveId" clId="{02F2788B-D53D-AD49-8A4C-A16E8C5021DA}" dt="2020-09-05T15:58:09.115" v="3034" actId="1076"/>
          <ac:spMkLst>
            <pc:docMk/>
            <pc:sldMk cId="767920865" sldId="275"/>
            <ac:spMk id="26" creationId="{71EB8867-4DF5-424A-85CD-D7CB6439E6C8}"/>
          </ac:spMkLst>
        </pc:spChg>
        <pc:spChg chg="add mod">
          <ac:chgData name="Emmanuel Ren" userId="757b8aa8dab22915" providerId="LiveId" clId="{02F2788B-D53D-AD49-8A4C-A16E8C5021DA}" dt="2020-09-05T10:58:50.339" v="2002" actId="1076"/>
          <ac:spMkLst>
            <pc:docMk/>
            <pc:sldMk cId="767920865" sldId="275"/>
            <ac:spMk id="28" creationId="{AD59E178-E65E-CE40-842E-119A98BCDDEF}"/>
          </ac:spMkLst>
        </pc:spChg>
        <pc:spChg chg="del mod">
          <ac:chgData name="Emmanuel Ren" userId="757b8aa8dab22915" providerId="LiveId" clId="{02F2788B-D53D-AD49-8A4C-A16E8C5021DA}" dt="2020-09-05T10:46:47.525" v="1591" actId="478"/>
          <ac:spMkLst>
            <pc:docMk/>
            <pc:sldMk cId="767920865" sldId="275"/>
            <ac:spMk id="29" creationId="{CE278031-6DAA-4F50-8673-588D9052904B}"/>
          </ac:spMkLst>
        </pc:spChg>
        <pc:spChg chg="add mod">
          <ac:chgData name="Emmanuel Ren" userId="757b8aa8dab22915" providerId="LiveId" clId="{02F2788B-D53D-AD49-8A4C-A16E8C5021DA}" dt="2020-09-05T15:58:14.468" v="3035" actId="14100"/>
          <ac:spMkLst>
            <pc:docMk/>
            <pc:sldMk cId="767920865" sldId="275"/>
            <ac:spMk id="30" creationId="{174DB6F9-DC60-4648-8487-248A8EA0D24A}"/>
          </ac:spMkLst>
        </pc:spChg>
        <pc:spChg chg="del mod">
          <ac:chgData name="Emmanuel Ren" userId="757b8aa8dab22915" providerId="LiveId" clId="{02F2788B-D53D-AD49-8A4C-A16E8C5021DA}" dt="2020-09-05T10:46:47.525" v="1591" actId="478"/>
          <ac:spMkLst>
            <pc:docMk/>
            <pc:sldMk cId="767920865" sldId="275"/>
            <ac:spMk id="31" creationId="{91D94D49-A773-449A-AA6B-64CC87AC66BD}"/>
          </ac:spMkLst>
        </pc:spChg>
        <pc:spChg chg="add del mod">
          <ac:chgData name="Emmanuel Ren" userId="757b8aa8dab22915" providerId="LiveId" clId="{02F2788B-D53D-AD49-8A4C-A16E8C5021DA}" dt="2020-09-05T10:48:46.310" v="1624"/>
          <ac:spMkLst>
            <pc:docMk/>
            <pc:sldMk cId="767920865" sldId="275"/>
            <ac:spMk id="32" creationId="{79A61798-B0C6-C54C-9A1F-ACE684792515}"/>
          </ac:spMkLst>
        </pc:spChg>
        <pc:spChg chg="del">
          <ac:chgData name="Emmanuel Ren" userId="757b8aa8dab22915" providerId="LiveId" clId="{02F2788B-D53D-AD49-8A4C-A16E8C5021DA}" dt="2020-09-05T09:22:49.766" v="250" actId="478"/>
          <ac:spMkLst>
            <pc:docMk/>
            <pc:sldMk cId="767920865" sldId="275"/>
            <ac:spMk id="33" creationId="{2CA127DC-71C0-4E54-8F3E-5BA193E6DF36}"/>
          </ac:spMkLst>
        </pc:spChg>
        <pc:spChg chg="add mod">
          <ac:chgData name="Emmanuel Ren" userId="757b8aa8dab22915" providerId="LiveId" clId="{02F2788B-D53D-AD49-8A4C-A16E8C5021DA}" dt="2020-09-05T15:57:46.081" v="3029" actId="1076"/>
          <ac:spMkLst>
            <pc:docMk/>
            <pc:sldMk cId="767920865" sldId="275"/>
            <ac:spMk id="35" creationId="{DBCA291A-2307-C042-99CF-597EF14FBEFB}"/>
          </ac:spMkLst>
        </pc:spChg>
        <pc:spChg chg="add mod">
          <ac:chgData name="Emmanuel Ren" userId="757b8aa8dab22915" providerId="LiveId" clId="{02F2788B-D53D-AD49-8A4C-A16E8C5021DA}" dt="2020-09-05T15:57:46.081" v="3029" actId="1076"/>
          <ac:spMkLst>
            <pc:docMk/>
            <pc:sldMk cId="767920865" sldId="275"/>
            <ac:spMk id="36" creationId="{A19D555D-A29F-434B-B84B-7F823917621A}"/>
          </ac:spMkLst>
        </pc:spChg>
        <pc:spChg chg="add mod">
          <ac:chgData name="Emmanuel Ren" userId="757b8aa8dab22915" providerId="LiveId" clId="{02F2788B-D53D-AD49-8A4C-A16E8C5021DA}" dt="2020-09-05T10:58:50.339" v="2002" actId="1076"/>
          <ac:spMkLst>
            <pc:docMk/>
            <pc:sldMk cId="767920865" sldId="275"/>
            <ac:spMk id="37" creationId="{EAE03B5A-F034-E74C-BA80-72493024FBEB}"/>
          </ac:spMkLst>
        </pc:spChg>
        <pc:spChg chg="add mod">
          <ac:chgData name="Emmanuel Ren" userId="757b8aa8dab22915" providerId="LiveId" clId="{02F2788B-D53D-AD49-8A4C-A16E8C5021DA}" dt="2020-09-05T15:58:00.944" v="3033" actId="14100"/>
          <ac:spMkLst>
            <pc:docMk/>
            <pc:sldMk cId="767920865" sldId="275"/>
            <ac:spMk id="38" creationId="{CC93C422-B915-B940-9B8B-79C630BCF07E}"/>
          </ac:spMkLst>
        </pc:spChg>
        <pc:spChg chg="add mod">
          <ac:chgData name="Emmanuel Ren" userId="757b8aa8dab22915" providerId="LiveId" clId="{02F2788B-D53D-AD49-8A4C-A16E8C5021DA}" dt="2020-09-05T18:23:21.193" v="8728" actId="27636"/>
          <ac:spMkLst>
            <pc:docMk/>
            <pc:sldMk cId="767920865" sldId="275"/>
            <ac:spMk id="39" creationId="{7C865185-A99B-324D-93A5-9CAFA2A4FF7D}"/>
          </ac:spMkLst>
        </pc:spChg>
        <pc:spChg chg="add mod">
          <ac:chgData name="Emmanuel Ren" userId="757b8aa8dab22915" providerId="LiveId" clId="{02F2788B-D53D-AD49-8A4C-A16E8C5021DA}" dt="2020-09-05T18:23:18.228" v="8726"/>
          <ac:spMkLst>
            <pc:docMk/>
            <pc:sldMk cId="767920865" sldId="275"/>
            <ac:spMk id="40" creationId="{8CA99544-33FB-E142-806B-248A1FF9D894}"/>
          </ac:spMkLst>
        </pc:spChg>
        <pc:grpChg chg="add mod">
          <ac:chgData name="Emmanuel Ren" userId="757b8aa8dab22915" providerId="LiveId" clId="{02F2788B-D53D-AD49-8A4C-A16E8C5021DA}" dt="2020-09-05T15:58:09.115" v="3034" actId="1076"/>
          <ac:grpSpMkLst>
            <pc:docMk/>
            <pc:sldMk cId="767920865" sldId="275"/>
            <ac:grpSpMk id="6" creationId="{5466BE34-B14D-194D-AB61-6131891A67D6}"/>
          </ac:grpSpMkLst>
        </pc:grpChg>
        <pc:grpChg chg="add mod">
          <ac:chgData name="Emmanuel Ren" userId="757b8aa8dab22915" providerId="LiveId" clId="{02F2788B-D53D-AD49-8A4C-A16E8C5021DA}" dt="2020-09-05T15:58:09.115" v="3034" actId="1076"/>
          <ac:grpSpMkLst>
            <pc:docMk/>
            <pc:sldMk cId="767920865" sldId="275"/>
            <ac:grpSpMk id="8" creationId="{7E7F231D-8C50-4947-8292-EAB4458F6AB5}"/>
          </ac:grpSpMkLst>
        </pc:grpChg>
        <pc:picChg chg="add mod">
          <ac:chgData name="Emmanuel Ren" userId="757b8aa8dab22915" providerId="LiveId" clId="{02F2788B-D53D-AD49-8A4C-A16E8C5021DA}" dt="2020-09-05T10:47:46.845" v="1605" actId="164"/>
          <ac:picMkLst>
            <pc:docMk/>
            <pc:sldMk cId="767920865" sldId="275"/>
            <ac:picMk id="3" creationId="{83D9B19E-8E14-B54F-BD1D-D952986EABA3}"/>
          </ac:picMkLst>
        </pc:picChg>
        <pc:picChg chg="add mod">
          <ac:chgData name="Emmanuel Ren" userId="757b8aa8dab22915" providerId="LiveId" clId="{02F2788B-D53D-AD49-8A4C-A16E8C5021DA}" dt="2020-09-05T10:47:54.073" v="1607" actId="164"/>
          <ac:picMkLst>
            <pc:docMk/>
            <pc:sldMk cId="767920865" sldId="275"/>
            <ac:picMk id="5" creationId="{8F940077-8F60-AC42-B87F-EF04588160F8}"/>
          </ac:picMkLst>
        </pc:picChg>
        <pc:cxnChg chg="del">
          <ac:chgData name="Emmanuel Ren" userId="757b8aa8dab22915" providerId="LiveId" clId="{02F2788B-D53D-AD49-8A4C-A16E8C5021DA}" dt="2020-09-05T09:25:55.845" v="314" actId="478"/>
          <ac:cxnSpMkLst>
            <pc:docMk/>
            <pc:sldMk cId="767920865" sldId="275"/>
            <ac:cxnSpMk id="17" creationId="{28D89F09-52EA-4E4C-B3F2-87A1090D0C9F}"/>
          </ac:cxnSpMkLst>
        </pc:cxnChg>
        <pc:cxnChg chg="del">
          <ac:chgData name="Emmanuel Ren" userId="757b8aa8dab22915" providerId="LiveId" clId="{02F2788B-D53D-AD49-8A4C-A16E8C5021DA}" dt="2020-09-05T09:25:55.845" v="314" actId="478"/>
          <ac:cxnSpMkLst>
            <pc:docMk/>
            <pc:sldMk cId="767920865" sldId="275"/>
            <ac:cxnSpMk id="19" creationId="{5D0A1757-B0E5-4F84-BD6B-3C059DA5FCD5}"/>
          </ac:cxnSpMkLst>
        </pc:cxnChg>
        <pc:cxnChg chg="del">
          <ac:chgData name="Emmanuel Ren" userId="757b8aa8dab22915" providerId="LiveId" clId="{02F2788B-D53D-AD49-8A4C-A16E8C5021DA}" dt="2020-09-05T09:25:55.845" v="314" actId="478"/>
          <ac:cxnSpMkLst>
            <pc:docMk/>
            <pc:sldMk cId="767920865" sldId="275"/>
            <ac:cxnSpMk id="21" creationId="{E01DD1B7-1E50-4C59-A504-916AF57E1F37}"/>
          </ac:cxnSpMkLst>
        </pc:cxnChg>
        <pc:cxnChg chg="del">
          <ac:chgData name="Emmanuel Ren" userId="757b8aa8dab22915" providerId="LiveId" clId="{02F2788B-D53D-AD49-8A4C-A16E8C5021DA}" dt="2020-09-05T09:25:55.845" v="314" actId="478"/>
          <ac:cxnSpMkLst>
            <pc:docMk/>
            <pc:sldMk cId="767920865" sldId="275"/>
            <ac:cxnSpMk id="23" creationId="{3204C944-D866-4930-8AD7-4DFB45C08265}"/>
          </ac:cxnSpMkLst>
        </pc:cxnChg>
        <pc:cxnChg chg="del">
          <ac:chgData name="Emmanuel Ren" userId="757b8aa8dab22915" providerId="LiveId" clId="{02F2788B-D53D-AD49-8A4C-A16E8C5021DA}" dt="2020-09-05T09:25:55.845" v="314" actId="478"/>
          <ac:cxnSpMkLst>
            <pc:docMk/>
            <pc:sldMk cId="767920865" sldId="275"/>
            <ac:cxnSpMk id="27" creationId="{FFA097A4-A543-44FF-B75D-9D9BDD2721F7}"/>
          </ac:cxnSpMkLst>
        </pc:cxnChg>
        <pc:cxnChg chg="del">
          <ac:chgData name="Emmanuel Ren" userId="757b8aa8dab22915" providerId="LiveId" clId="{02F2788B-D53D-AD49-8A4C-A16E8C5021DA}" dt="2020-09-05T09:25:55.845" v="314" actId="478"/>
          <ac:cxnSpMkLst>
            <pc:docMk/>
            <pc:sldMk cId="767920865" sldId="275"/>
            <ac:cxnSpMk id="34" creationId="{610AD3E3-0244-4DAE-A13A-8A0A2F7F2A2F}"/>
          </ac:cxnSpMkLst>
        </pc:cxnChg>
      </pc:sldChg>
      <pc:sldChg chg="addSp delSp modSp mod modAnim">
        <pc:chgData name="Emmanuel Ren" userId="757b8aa8dab22915" providerId="LiveId" clId="{02F2788B-D53D-AD49-8A4C-A16E8C5021DA}" dt="2020-09-05T18:21:49.004" v="8683" actId="1076"/>
        <pc:sldMkLst>
          <pc:docMk/>
          <pc:sldMk cId="3114741205" sldId="277"/>
        </pc:sldMkLst>
        <pc:spChg chg="add mod">
          <ac:chgData name="Emmanuel Ren" userId="757b8aa8dab22915" providerId="LiveId" clId="{02F2788B-D53D-AD49-8A4C-A16E8C5021DA}" dt="2020-09-05T16:52:36.352" v="5070" actId="1076"/>
          <ac:spMkLst>
            <pc:docMk/>
            <pc:sldMk cId="3114741205" sldId="277"/>
            <ac:spMk id="2" creationId="{61109971-5CB2-7742-B074-941B666075F2}"/>
          </ac:spMkLst>
        </pc:spChg>
        <pc:spChg chg="add del mod">
          <ac:chgData name="Emmanuel Ren" userId="757b8aa8dab22915" providerId="LiveId" clId="{02F2788B-D53D-AD49-8A4C-A16E8C5021DA}" dt="2020-09-05T16:46:10.709" v="4952"/>
          <ac:spMkLst>
            <pc:docMk/>
            <pc:sldMk cId="3114741205" sldId="277"/>
            <ac:spMk id="3" creationId="{72140B5A-E446-8B47-A017-4776918B7524}"/>
          </ac:spMkLst>
        </pc:spChg>
        <pc:spChg chg="add mod">
          <ac:chgData name="Emmanuel Ren" userId="757b8aa8dab22915" providerId="LiveId" clId="{02F2788B-D53D-AD49-8A4C-A16E8C5021DA}" dt="2020-09-05T16:52:36.352" v="5070" actId="1076"/>
          <ac:spMkLst>
            <pc:docMk/>
            <pc:sldMk cId="3114741205" sldId="277"/>
            <ac:spMk id="5" creationId="{7F5E71FD-C7C0-A64B-B5DF-112531A5175D}"/>
          </ac:spMkLst>
        </pc:spChg>
        <pc:spChg chg="add mod">
          <ac:chgData name="Emmanuel Ren" userId="757b8aa8dab22915" providerId="LiveId" clId="{02F2788B-D53D-AD49-8A4C-A16E8C5021DA}" dt="2020-09-05T16:52:36.352" v="5070" actId="1076"/>
          <ac:spMkLst>
            <pc:docMk/>
            <pc:sldMk cId="3114741205" sldId="277"/>
            <ac:spMk id="6" creationId="{5BE58B6B-226F-0B4D-8BCB-EA9DF528E651}"/>
          </ac:spMkLst>
        </pc:spChg>
        <pc:spChg chg="mod">
          <ac:chgData name="Emmanuel Ren" userId="757b8aa8dab22915" providerId="LiveId" clId="{02F2788B-D53D-AD49-8A4C-A16E8C5021DA}" dt="2020-09-05T16:52:36.352" v="5070" actId="1076"/>
          <ac:spMkLst>
            <pc:docMk/>
            <pc:sldMk cId="3114741205" sldId="277"/>
            <ac:spMk id="7" creationId="{BE811944-4912-4E9F-85BC-6146ABD79E8A}"/>
          </ac:spMkLst>
        </pc:spChg>
        <pc:spChg chg="mod">
          <ac:chgData name="Emmanuel Ren" userId="757b8aa8dab22915" providerId="LiveId" clId="{02F2788B-D53D-AD49-8A4C-A16E8C5021DA}" dt="2020-09-05T16:52:36.352" v="5070" actId="1076"/>
          <ac:spMkLst>
            <pc:docMk/>
            <pc:sldMk cId="3114741205" sldId="277"/>
            <ac:spMk id="8" creationId="{65D64603-F14A-47BA-96CC-F2422A9ADDD7}"/>
          </ac:spMkLst>
        </pc:spChg>
        <pc:spChg chg="mod">
          <ac:chgData name="Emmanuel Ren" userId="757b8aa8dab22915" providerId="LiveId" clId="{02F2788B-D53D-AD49-8A4C-A16E8C5021DA}" dt="2020-09-05T16:52:36.352" v="5070" actId="1076"/>
          <ac:spMkLst>
            <pc:docMk/>
            <pc:sldMk cId="3114741205" sldId="277"/>
            <ac:spMk id="9" creationId="{C14D8144-2FDC-4F38-9AF6-F3134613F782}"/>
          </ac:spMkLst>
        </pc:spChg>
        <pc:spChg chg="mod">
          <ac:chgData name="Emmanuel Ren" userId="757b8aa8dab22915" providerId="LiveId" clId="{02F2788B-D53D-AD49-8A4C-A16E8C5021DA}" dt="2020-09-05T16:52:36.352" v="5070" actId="1076"/>
          <ac:spMkLst>
            <pc:docMk/>
            <pc:sldMk cId="3114741205" sldId="277"/>
            <ac:spMk id="10" creationId="{AA232182-4F50-4387-86FB-EFB1C6F046C3}"/>
          </ac:spMkLst>
        </pc:spChg>
        <pc:spChg chg="mod">
          <ac:chgData name="Emmanuel Ren" userId="757b8aa8dab22915" providerId="LiveId" clId="{02F2788B-D53D-AD49-8A4C-A16E8C5021DA}" dt="2020-09-05T16:52:36.352" v="5070" actId="1076"/>
          <ac:spMkLst>
            <pc:docMk/>
            <pc:sldMk cId="3114741205" sldId="277"/>
            <ac:spMk id="11" creationId="{443D8572-2129-44EE-8F60-573FA15D0BAA}"/>
          </ac:spMkLst>
        </pc:spChg>
        <pc:spChg chg="mod">
          <ac:chgData name="Emmanuel Ren" userId="757b8aa8dab22915" providerId="LiveId" clId="{02F2788B-D53D-AD49-8A4C-A16E8C5021DA}" dt="2020-09-05T16:52:36.352" v="5070" actId="1076"/>
          <ac:spMkLst>
            <pc:docMk/>
            <pc:sldMk cId="3114741205" sldId="277"/>
            <ac:spMk id="12" creationId="{8870FD9F-2724-4F42-9411-BE1794A1A2CB}"/>
          </ac:spMkLst>
        </pc:spChg>
        <pc:spChg chg="mod">
          <ac:chgData name="Emmanuel Ren" userId="757b8aa8dab22915" providerId="LiveId" clId="{02F2788B-D53D-AD49-8A4C-A16E8C5021DA}" dt="2020-09-05T16:52:36.352" v="5070" actId="1076"/>
          <ac:spMkLst>
            <pc:docMk/>
            <pc:sldMk cId="3114741205" sldId="277"/>
            <ac:spMk id="13" creationId="{340A0561-2760-42EF-B9F6-B54C1B5A4F84}"/>
          </ac:spMkLst>
        </pc:spChg>
        <pc:spChg chg="mod">
          <ac:chgData name="Emmanuel Ren" userId="757b8aa8dab22915" providerId="LiveId" clId="{02F2788B-D53D-AD49-8A4C-A16E8C5021DA}" dt="2020-09-05T16:52:43.228" v="5071" actId="1076"/>
          <ac:spMkLst>
            <pc:docMk/>
            <pc:sldMk cId="3114741205" sldId="277"/>
            <ac:spMk id="14" creationId="{853D06DF-F25F-4702-9CF1-BB86CF918265}"/>
          </ac:spMkLst>
        </pc:spChg>
        <pc:spChg chg="mod">
          <ac:chgData name="Emmanuel Ren" userId="757b8aa8dab22915" providerId="LiveId" clId="{02F2788B-D53D-AD49-8A4C-A16E8C5021DA}" dt="2020-09-05T16:47:48.396" v="4994" actId="21"/>
          <ac:spMkLst>
            <pc:docMk/>
            <pc:sldMk cId="3114741205" sldId="277"/>
            <ac:spMk id="15" creationId="{49F6C44A-30D1-4E2F-8B6C-BD078B141A01}"/>
          </ac:spMkLst>
        </pc:spChg>
        <pc:spChg chg="add mod">
          <ac:chgData name="Emmanuel Ren" userId="757b8aa8dab22915" providerId="LiveId" clId="{02F2788B-D53D-AD49-8A4C-A16E8C5021DA}" dt="2020-09-05T16:52:36.352" v="5070" actId="1076"/>
          <ac:spMkLst>
            <pc:docMk/>
            <pc:sldMk cId="3114741205" sldId="277"/>
            <ac:spMk id="16" creationId="{6761A161-4768-A943-80E3-0CED110CA0F2}"/>
          </ac:spMkLst>
        </pc:spChg>
        <pc:spChg chg="add mod">
          <ac:chgData name="Emmanuel Ren" userId="757b8aa8dab22915" providerId="LiveId" clId="{02F2788B-D53D-AD49-8A4C-A16E8C5021DA}" dt="2020-09-05T16:52:45.968" v="5072" actId="1076"/>
          <ac:spMkLst>
            <pc:docMk/>
            <pc:sldMk cId="3114741205" sldId="277"/>
            <ac:spMk id="17" creationId="{3015A7A2-93B9-EA47-943A-14778DE890F1}"/>
          </ac:spMkLst>
        </pc:spChg>
        <pc:spChg chg="add mod">
          <ac:chgData name="Emmanuel Ren" userId="757b8aa8dab22915" providerId="LiveId" clId="{02F2788B-D53D-AD49-8A4C-A16E8C5021DA}" dt="2020-09-05T16:48:02.695" v="5000" actId="14100"/>
          <ac:spMkLst>
            <pc:docMk/>
            <pc:sldMk cId="3114741205" sldId="277"/>
            <ac:spMk id="18" creationId="{59EAE284-AAC1-C547-A718-BB47F844B049}"/>
          </ac:spMkLst>
        </pc:spChg>
        <pc:spChg chg="add mod">
          <ac:chgData name="Emmanuel Ren" userId="757b8aa8dab22915" providerId="LiveId" clId="{02F2788B-D53D-AD49-8A4C-A16E8C5021DA}" dt="2020-09-05T18:21:49.004" v="8683" actId="1076"/>
          <ac:spMkLst>
            <pc:docMk/>
            <pc:sldMk cId="3114741205" sldId="277"/>
            <ac:spMk id="19" creationId="{FA41377F-1866-9144-94CF-436240E06A2B}"/>
          </ac:spMkLst>
        </pc:spChg>
        <pc:spChg chg="add mod">
          <ac:chgData name="Emmanuel Ren" userId="757b8aa8dab22915" providerId="LiveId" clId="{02F2788B-D53D-AD49-8A4C-A16E8C5021DA}" dt="2020-09-05T18:21:45.286" v="8682" actId="14100"/>
          <ac:spMkLst>
            <pc:docMk/>
            <pc:sldMk cId="3114741205" sldId="277"/>
            <ac:spMk id="20" creationId="{8C8D9B71-BB1A-BD44-A55B-D603E401384E}"/>
          </ac:spMkLst>
        </pc:spChg>
        <pc:spChg chg="add mod">
          <ac:chgData name="Emmanuel Ren" userId="757b8aa8dab22915" providerId="LiveId" clId="{02F2788B-D53D-AD49-8A4C-A16E8C5021DA}" dt="2020-09-05T18:21:42.505" v="8681" actId="1076"/>
          <ac:spMkLst>
            <pc:docMk/>
            <pc:sldMk cId="3114741205" sldId="277"/>
            <ac:spMk id="21" creationId="{5CBDE3D8-ED16-874F-82C5-0A4378FD85C0}"/>
          </ac:spMkLst>
        </pc:spChg>
        <pc:picChg chg="mod">
          <ac:chgData name="Emmanuel Ren" userId="757b8aa8dab22915" providerId="LiveId" clId="{02F2788B-D53D-AD49-8A4C-A16E8C5021DA}" dt="2020-09-05T16:57:45.242" v="5200"/>
          <ac:picMkLst>
            <pc:docMk/>
            <pc:sldMk cId="3114741205" sldId="277"/>
            <ac:picMk id="4" creationId="{FD24D8F2-8622-439B-A2C2-AD8A56F81FA2}"/>
          </ac:picMkLst>
        </pc:picChg>
      </pc:sldChg>
      <pc:sldChg chg="addSp delSp modSp add mod ord">
        <pc:chgData name="Emmanuel Ren" userId="757b8aa8dab22915" providerId="LiveId" clId="{02F2788B-D53D-AD49-8A4C-A16E8C5021DA}" dt="2020-09-05T18:35:43.736" v="9655" actId="1076"/>
        <pc:sldMkLst>
          <pc:docMk/>
          <pc:sldMk cId="3677390407" sldId="278"/>
        </pc:sldMkLst>
        <pc:spChg chg="mod">
          <ac:chgData name="Emmanuel Ren" userId="757b8aa8dab22915" providerId="LiveId" clId="{02F2788B-D53D-AD49-8A4C-A16E8C5021DA}" dt="2020-09-05T18:23:07.504" v="8724" actId="1076"/>
          <ac:spMkLst>
            <pc:docMk/>
            <pc:sldMk cId="3677390407" sldId="278"/>
            <ac:spMk id="2" creationId="{554FF63F-2451-714D-89E0-389D9DD889AB}"/>
          </ac:spMkLst>
        </pc:spChg>
        <pc:spChg chg="del">
          <ac:chgData name="Emmanuel Ren" userId="757b8aa8dab22915" providerId="LiveId" clId="{02F2788B-D53D-AD49-8A4C-A16E8C5021DA}" dt="2020-09-05T13:29:03.554" v="2295" actId="478"/>
          <ac:spMkLst>
            <pc:docMk/>
            <pc:sldMk cId="3677390407" sldId="278"/>
            <ac:spMk id="3" creationId="{91A6DE10-0F28-334E-9E76-9F8C4ECBD1F7}"/>
          </ac:spMkLst>
        </pc:spChg>
        <pc:spChg chg="add mod">
          <ac:chgData name="Emmanuel Ren" userId="757b8aa8dab22915" providerId="LiveId" clId="{02F2788B-D53D-AD49-8A4C-A16E8C5021DA}" dt="2020-09-05T18:35:43.736" v="9655" actId="1076"/>
          <ac:spMkLst>
            <pc:docMk/>
            <pc:sldMk cId="3677390407" sldId="278"/>
            <ac:spMk id="4" creationId="{989773E6-5CF5-9945-8FB3-11D52497A52B}"/>
          </ac:spMkLst>
        </pc:spChg>
        <pc:spChg chg="add del mod">
          <ac:chgData name="Emmanuel Ren" userId="757b8aa8dab22915" providerId="LiveId" clId="{02F2788B-D53D-AD49-8A4C-A16E8C5021DA}" dt="2020-09-05T15:44:01.597" v="2909" actId="478"/>
          <ac:spMkLst>
            <pc:docMk/>
            <pc:sldMk cId="3677390407" sldId="278"/>
            <ac:spMk id="5" creationId="{45FFB323-7D09-1040-BA81-78C2299FDDFD}"/>
          </ac:spMkLst>
        </pc:spChg>
        <pc:spChg chg="add mod">
          <ac:chgData name="Emmanuel Ren" userId="757b8aa8dab22915" providerId="LiveId" clId="{02F2788B-D53D-AD49-8A4C-A16E8C5021DA}" dt="2020-09-05T18:35:43.736" v="9655" actId="1076"/>
          <ac:spMkLst>
            <pc:docMk/>
            <pc:sldMk cId="3677390407" sldId="278"/>
            <ac:spMk id="6" creationId="{924FD508-80D6-354D-B3A9-9A2196FD3755}"/>
          </ac:spMkLst>
        </pc:spChg>
        <pc:spChg chg="add del mod">
          <ac:chgData name="Emmanuel Ren" userId="757b8aa8dab22915" providerId="LiveId" clId="{02F2788B-D53D-AD49-8A4C-A16E8C5021DA}" dt="2020-09-05T15:32:23.945" v="2678" actId="478"/>
          <ac:spMkLst>
            <pc:docMk/>
            <pc:sldMk cId="3677390407" sldId="278"/>
            <ac:spMk id="7" creationId="{FC10FEE4-3782-3843-B492-1B9E236BFBD6}"/>
          </ac:spMkLst>
        </pc:spChg>
        <pc:spChg chg="add del">
          <ac:chgData name="Emmanuel Ren" userId="757b8aa8dab22915" providerId="LiveId" clId="{02F2788B-D53D-AD49-8A4C-A16E8C5021DA}" dt="2020-09-05T15:32:09.073" v="2676" actId="478"/>
          <ac:spMkLst>
            <pc:docMk/>
            <pc:sldMk cId="3677390407" sldId="278"/>
            <ac:spMk id="8" creationId="{772539CE-BB98-9445-81FF-B2A8DE4453C6}"/>
          </ac:spMkLst>
        </pc:spChg>
        <pc:spChg chg="add del mod">
          <ac:chgData name="Emmanuel Ren" userId="757b8aa8dab22915" providerId="LiveId" clId="{02F2788B-D53D-AD49-8A4C-A16E8C5021DA}" dt="2020-09-05T15:32:48.544" v="2681" actId="478"/>
          <ac:spMkLst>
            <pc:docMk/>
            <pc:sldMk cId="3677390407" sldId="278"/>
            <ac:spMk id="9" creationId="{CAC32BA6-FE55-B449-B96A-F04F2301ED54}"/>
          </ac:spMkLst>
        </pc:spChg>
        <pc:spChg chg="add mod">
          <ac:chgData name="Emmanuel Ren" userId="757b8aa8dab22915" providerId="LiveId" clId="{02F2788B-D53D-AD49-8A4C-A16E8C5021DA}" dt="2020-09-05T18:35:43.736" v="9655" actId="1076"/>
          <ac:spMkLst>
            <pc:docMk/>
            <pc:sldMk cId="3677390407" sldId="278"/>
            <ac:spMk id="10" creationId="{D2A9C2FA-339C-EF4A-8F96-00554BA0366B}"/>
          </ac:spMkLst>
        </pc:spChg>
        <pc:spChg chg="add mod">
          <ac:chgData name="Emmanuel Ren" userId="757b8aa8dab22915" providerId="LiveId" clId="{02F2788B-D53D-AD49-8A4C-A16E8C5021DA}" dt="2020-09-05T18:35:43.736" v="9655" actId="1076"/>
          <ac:spMkLst>
            <pc:docMk/>
            <pc:sldMk cId="3677390407" sldId="278"/>
            <ac:spMk id="11" creationId="{191A5A64-41C8-5E42-86A6-C93D21A9108F}"/>
          </ac:spMkLst>
        </pc:spChg>
        <pc:spChg chg="add mod">
          <ac:chgData name="Emmanuel Ren" userId="757b8aa8dab22915" providerId="LiveId" clId="{02F2788B-D53D-AD49-8A4C-A16E8C5021DA}" dt="2020-09-05T18:35:43.736" v="9655" actId="1076"/>
          <ac:spMkLst>
            <pc:docMk/>
            <pc:sldMk cId="3677390407" sldId="278"/>
            <ac:spMk id="12" creationId="{1E8E6B89-D74E-8E4F-A70B-BF9B4E057EDD}"/>
          </ac:spMkLst>
        </pc:spChg>
        <pc:spChg chg="add mod">
          <ac:chgData name="Emmanuel Ren" userId="757b8aa8dab22915" providerId="LiveId" clId="{02F2788B-D53D-AD49-8A4C-A16E8C5021DA}" dt="2020-09-05T18:35:43.736" v="9655" actId="1076"/>
          <ac:spMkLst>
            <pc:docMk/>
            <pc:sldMk cId="3677390407" sldId="278"/>
            <ac:spMk id="13" creationId="{334AEBB7-43D8-5E49-AAE2-DD287D153911}"/>
          </ac:spMkLst>
        </pc:spChg>
        <pc:spChg chg="add del mod">
          <ac:chgData name="Emmanuel Ren" userId="757b8aa8dab22915" providerId="LiveId" clId="{02F2788B-D53D-AD49-8A4C-A16E8C5021DA}" dt="2020-09-05T15:40:05.536" v="2802" actId="478"/>
          <ac:spMkLst>
            <pc:docMk/>
            <pc:sldMk cId="3677390407" sldId="278"/>
            <ac:spMk id="14" creationId="{C32F2972-B335-0D44-977E-DA0475465A66}"/>
          </ac:spMkLst>
        </pc:spChg>
        <pc:spChg chg="add mod">
          <ac:chgData name="Emmanuel Ren" userId="757b8aa8dab22915" providerId="LiveId" clId="{02F2788B-D53D-AD49-8A4C-A16E8C5021DA}" dt="2020-09-05T18:35:43.736" v="9655" actId="1076"/>
          <ac:spMkLst>
            <pc:docMk/>
            <pc:sldMk cId="3677390407" sldId="278"/>
            <ac:spMk id="15" creationId="{9A25D8B6-EB39-794E-B6BD-3D752BF21AC7}"/>
          </ac:spMkLst>
        </pc:spChg>
        <pc:spChg chg="add mod">
          <ac:chgData name="Emmanuel Ren" userId="757b8aa8dab22915" providerId="LiveId" clId="{02F2788B-D53D-AD49-8A4C-A16E8C5021DA}" dt="2020-09-05T18:35:43.736" v="9655" actId="1076"/>
          <ac:spMkLst>
            <pc:docMk/>
            <pc:sldMk cId="3677390407" sldId="278"/>
            <ac:spMk id="16" creationId="{5A6EA57E-3FA9-644B-B9B2-328AB8B003BF}"/>
          </ac:spMkLst>
        </pc:spChg>
        <pc:spChg chg="add mod">
          <ac:chgData name="Emmanuel Ren" userId="757b8aa8dab22915" providerId="LiveId" clId="{02F2788B-D53D-AD49-8A4C-A16E8C5021DA}" dt="2020-09-05T18:35:43.736" v="9655" actId="1076"/>
          <ac:spMkLst>
            <pc:docMk/>
            <pc:sldMk cId="3677390407" sldId="278"/>
            <ac:spMk id="17" creationId="{8F845A06-EE6D-2544-8BFF-440A1CCEDBF4}"/>
          </ac:spMkLst>
        </pc:spChg>
        <pc:spChg chg="add mod">
          <ac:chgData name="Emmanuel Ren" userId="757b8aa8dab22915" providerId="LiveId" clId="{02F2788B-D53D-AD49-8A4C-A16E8C5021DA}" dt="2020-09-05T18:35:43.736" v="9655" actId="1076"/>
          <ac:spMkLst>
            <pc:docMk/>
            <pc:sldMk cId="3677390407" sldId="278"/>
            <ac:spMk id="18" creationId="{B7E00563-8663-814E-B17C-374ED929FA62}"/>
          </ac:spMkLst>
        </pc:spChg>
        <pc:spChg chg="add mod">
          <ac:chgData name="Emmanuel Ren" userId="757b8aa8dab22915" providerId="LiveId" clId="{02F2788B-D53D-AD49-8A4C-A16E8C5021DA}" dt="2020-09-05T18:35:43.736" v="9655" actId="1076"/>
          <ac:spMkLst>
            <pc:docMk/>
            <pc:sldMk cId="3677390407" sldId="278"/>
            <ac:spMk id="19" creationId="{FACE2C48-7B39-0049-BC2F-A8B76E346A02}"/>
          </ac:spMkLst>
        </pc:spChg>
        <pc:spChg chg="add mod">
          <ac:chgData name="Emmanuel Ren" userId="757b8aa8dab22915" providerId="LiveId" clId="{02F2788B-D53D-AD49-8A4C-A16E8C5021DA}" dt="2020-09-05T18:23:00.452" v="8723"/>
          <ac:spMkLst>
            <pc:docMk/>
            <pc:sldMk cId="3677390407" sldId="278"/>
            <ac:spMk id="20" creationId="{8B9F6F40-B8C1-2F41-8AE3-29C5981C6869}"/>
          </ac:spMkLst>
        </pc:spChg>
        <pc:spChg chg="add mod">
          <ac:chgData name="Emmanuel Ren" userId="757b8aa8dab22915" providerId="LiveId" clId="{02F2788B-D53D-AD49-8A4C-A16E8C5021DA}" dt="2020-09-05T18:35:43.736" v="9655" actId="1076"/>
          <ac:spMkLst>
            <pc:docMk/>
            <pc:sldMk cId="3677390407" sldId="278"/>
            <ac:spMk id="21" creationId="{32DAB3B5-7F8D-9842-9C5C-DE6E0963B634}"/>
          </ac:spMkLst>
        </pc:spChg>
        <pc:spChg chg="add mod">
          <ac:chgData name="Emmanuel Ren" userId="757b8aa8dab22915" providerId="LiveId" clId="{02F2788B-D53D-AD49-8A4C-A16E8C5021DA}" dt="2020-09-05T18:35:43.736" v="9655" actId="1076"/>
          <ac:spMkLst>
            <pc:docMk/>
            <pc:sldMk cId="3677390407" sldId="278"/>
            <ac:spMk id="22" creationId="{66A3515C-CB8A-0C4A-8746-0FB8FD7D0960}"/>
          </ac:spMkLst>
        </pc:spChg>
      </pc:sldChg>
      <pc:sldChg chg="addSp delSp modSp add mod">
        <pc:chgData name="Emmanuel Ren" userId="757b8aa8dab22915" providerId="LiveId" clId="{02F2788B-D53D-AD49-8A4C-A16E8C5021DA}" dt="2020-09-05T18:20:38.509" v="8665" actId="1076"/>
        <pc:sldMkLst>
          <pc:docMk/>
          <pc:sldMk cId="3903066836" sldId="279"/>
        </pc:sldMkLst>
        <pc:spChg chg="mod">
          <ac:chgData name="Emmanuel Ren" userId="757b8aa8dab22915" providerId="LiveId" clId="{02F2788B-D53D-AD49-8A4C-A16E8C5021DA}" dt="2020-09-05T18:20:38.509" v="8665" actId="1076"/>
          <ac:spMkLst>
            <pc:docMk/>
            <pc:sldMk cId="3903066836" sldId="279"/>
            <ac:spMk id="2" creationId="{5213A00D-260E-274C-9B16-F180562BD6FE}"/>
          </ac:spMkLst>
        </pc:spChg>
        <pc:spChg chg="del">
          <ac:chgData name="Emmanuel Ren" userId="757b8aa8dab22915" providerId="LiveId" clId="{02F2788B-D53D-AD49-8A4C-A16E8C5021DA}" dt="2020-09-05T17:01:30.718" v="5287"/>
          <ac:spMkLst>
            <pc:docMk/>
            <pc:sldMk cId="3903066836" sldId="279"/>
            <ac:spMk id="3" creationId="{CC432CA1-28D9-2449-8115-E74DEB3191B4}"/>
          </ac:spMkLst>
        </pc:spChg>
        <pc:spChg chg="mod">
          <ac:chgData name="Emmanuel Ren" userId="757b8aa8dab22915" providerId="LiveId" clId="{02F2788B-D53D-AD49-8A4C-A16E8C5021DA}" dt="2020-09-05T17:05:09.999" v="5547" actId="20577"/>
          <ac:spMkLst>
            <pc:docMk/>
            <pc:sldMk cId="3903066836" sldId="279"/>
            <ac:spMk id="7" creationId="{10364B18-7D6E-6340-AC37-E3568540FA2A}"/>
          </ac:spMkLst>
        </pc:spChg>
        <pc:spChg chg="mod">
          <ac:chgData name="Emmanuel Ren" userId="757b8aa8dab22915" providerId="LiveId" clId="{02F2788B-D53D-AD49-8A4C-A16E8C5021DA}" dt="2020-09-05T17:01:53.692" v="5297"/>
          <ac:spMkLst>
            <pc:docMk/>
            <pc:sldMk cId="3903066836" sldId="279"/>
            <ac:spMk id="10" creationId="{60C45F8E-6D0B-1B4B-A022-08050A1B3DED}"/>
          </ac:spMkLst>
        </pc:spChg>
        <pc:spChg chg="mod">
          <ac:chgData name="Emmanuel Ren" userId="757b8aa8dab22915" providerId="LiveId" clId="{02F2788B-D53D-AD49-8A4C-A16E8C5021DA}" dt="2020-09-05T17:01:53.692" v="5297"/>
          <ac:spMkLst>
            <pc:docMk/>
            <pc:sldMk cId="3903066836" sldId="279"/>
            <ac:spMk id="11" creationId="{FE78F9DD-F51D-DB4D-9F7D-C5978E79CF7F}"/>
          </ac:spMkLst>
        </pc:spChg>
        <pc:spChg chg="add mod">
          <ac:chgData name="Emmanuel Ren" userId="757b8aa8dab22915" providerId="LiveId" clId="{02F2788B-D53D-AD49-8A4C-A16E8C5021DA}" dt="2020-09-05T18:20:29.960" v="8661"/>
          <ac:spMkLst>
            <pc:docMk/>
            <pc:sldMk cId="3903066836" sldId="279"/>
            <ac:spMk id="13" creationId="{C351A268-E1D3-0E4B-BA1B-C67F82A28BC1}"/>
          </ac:spMkLst>
        </pc:spChg>
        <pc:grpChg chg="add mod">
          <ac:chgData name="Emmanuel Ren" userId="757b8aa8dab22915" providerId="LiveId" clId="{02F2788B-D53D-AD49-8A4C-A16E8C5021DA}" dt="2020-09-05T17:01:53.692" v="5297"/>
          <ac:grpSpMkLst>
            <pc:docMk/>
            <pc:sldMk cId="3903066836" sldId="279"/>
            <ac:grpSpMk id="6" creationId="{917136CF-D117-EF48-967C-F5CD912A0EC3}"/>
          </ac:grpSpMkLst>
        </pc:grpChg>
        <pc:grpChg chg="mod">
          <ac:chgData name="Emmanuel Ren" userId="757b8aa8dab22915" providerId="LiveId" clId="{02F2788B-D53D-AD49-8A4C-A16E8C5021DA}" dt="2020-09-05T17:01:53.692" v="5297"/>
          <ac:grpSpMkLst>
            <pc:docMk/>
            <pc:sldMk cId="3903066836" sldId="279"/>
            <ac:grpSpMk id="8" creationId="{F151C33A-E6BA-964A-95C5-AC656EB417A3}"/>
          </ac:grpSpMkLst>
        </pc:grpChg>
        <pc:picChg chg="add mod">
          <ac:chgData name="Emmanuel Ren" userId="757b8aa8dab22915" providerId="LiveId" clId="{02F2788B-D53D-AD49-8A4C-A16E8C5021DA}" dt="2020-09-05T17:01:48.725" v="5296" actId="1076"/>
          <ac:picMkLst>
            <pc:docMk/>
            <pc:sldMk cId="3903066836" sldId="279"/>
            <ac:picMk id="5" creationId="{60C6C4D4-6C40-1244-B60B-947EA87DB9AC}"/>
          </ac:picMkLst>
        </pc:picChg>
        <pc:picChg chg="mod">
          <ac:chgData name="Emmanuel Ren" userId="757b8aa8dab22915" providerId="LiveId" clId="{02F2788B-D53D-AD49-8A4C-A16E8C5021DA}" dt="2020-09-05T17:01:53.692" v="5297"/>
          <ac:picMkLst>
            <pc:docMk/>
            <pc:sldMk cId="3903066836" sldId="279"/>
            <ac:picMk id="12" creationId="{400B004D-BC05-A342-A5EE-FB91799DD1B5}"/>
          </ac:picMkLst>
        </pc:picChg>
        <pc:cxnChg chg="mod">
          <ac:chgData name="Emmanuel Ren" userId="757b8aa8dab22915" providerId="LiveId" clId="{02F2788B-D53D-AD49-8A4C-A16E8C5021DA}" dt="2020-09-05T17:01:53.692" v="5297"/>
          <ac:cxnSpMkLst>
            <pc:docMk/>
            <pc:sldMk cId="3903066836" sldId="279"/>
            <ac:cxnSpMk id="9" creationId="{548AB499-8336-9948-8F0F-7A1EB9525DCF}"/>
          </ac:cxnSpMkLst>
        </pc:cxnChg>
      </pc:sldChg>
      <pc:sldChg chg="modSp add del mod">
        <pc:chgData name="Emmanuel Ren" userId="757b8aa8dab22915" providerId="LiveId" clId="{02F2788B-D53D-AD49-8A4C-A16E8C5021DA}" dt="2020-09-05T16:59:14.185" v="5208" actId="2696"/>
        <pc:sldMkLst>
          <pc:docMk/>
          <pc:sldMk cId="2367827881" sldId="280"/>
        </pc:sldMkLst>
        <pc:spChg chg="mod">
          <ac:chgData name="Emmanuel Ren" userId="757b8aa8dab22915" providerId="LiveId" clId="{02F2788B-D53D-AD49-8A4C-A16E8C5021DA}" dt="2020-09-05T16:59:12.756" v="5207" actId="20577"/>
          <ac:spMkLst>
            <pc:docMk/>
            <pc:sldMk cId="2367827881" sldId="280"/>
            <ac:spMk id="2" creationId="{1F5E8304-99F1-184B-8DB1-607D11D386F6}"/>
          </ac:spMkLst>
        </pc:spChg>
      </pc:sldChg>
    </pc:docChg>
  </pc:docChgLst>
  <pc:docChgLst>
    <pc:chgData name="b sy" userId="a4926463c8d32720" providerId="Windows Live" clId="Web-{804532A3-E341-4DFF-C2A3-80CE92356C34}"/>
    <pc:docChg chg="modSld">
      <pc:chgData name="b sy" userId="a4926463c8d32720" providerId="Windows Live" clId="Web-{804532A3-E341-4DFF-C2A3-80CE92356C34}" dt="2020-09-06T11:06:19.606" v="2" actId="20577"/>
      <pc:docMkLst>
        <pc:docMk/>
      </pc:docMkLst>
      <pc:sldChg chg="modSp">
        <pc:chgData name="b sy" userId="a4926463c8d32720" providerId="Windows Live" clId="Web-{804532A3-E341-4DFF-C2A3-80CE92356C34}" dt="2020-09-06T11:06:17.559" v="0" actId="20577"/>
        <pc:sldMkLst>
          <pc:docMk/>
          <pc:sldMk cId="3114741205" sldId="277"/>
        </pc:sldMkLst>
        <pc:spChg chg="mod">
          <ac:chgData name="b sy" userId="a4926463c8d32720" providerId="Windows Live" clId="Web-{804532A3-E341-4DFF-C2A3-80CE92356C34}" dt="2020-09-06T11:06:17.559" v="0" actId="20577"/>
          <ac:spMkLst>
            <pc:docMk/>
            <pc:sldMk cId="3114741205" sldId="277"/>
            <ac:spMk id="14" creationId="{853D06DF-F25F-4702-9CF1-BB86CF918265}"/>
          </ac:spMkLst>
        </pc:spChg>
      </pc:sldChg>
    </pc:docChg>
  </pc:docChgLst>
  <pc:docChgLst>
    <pc:chgData name="dabeenoh.kim@gmail.com" userId="a84c0306fb3df25d" providerId="LiveId" clId="{7C302C0B-E037-5A4A-B4D0-39998CCF1F89}"/>
    <pc:docChg chg="undo custSel addSld modSld">
      <pc:chgData name="dabeenoh.kim@gmail.com" userId="a84c0306fb3df25d" providerId="LiveId" clId="{7C302C0B-E037-5A4A-B4D0-39998CCF1F89}" dt="2020-09-12T13:16:04.022" v="3147" actId="465"/>
      <pc:docMkLst>
        <pc:docMk/>
      </pc:docMkLst>
      <pc:sldChg chg="modSp mod">
        <pc:chgData name="dabeenoh.kim@gmail.com" userId="a84c0306fb3df25d" providerId="LiveId" clId="{7C302C0B-E037-5A4A-B4D0-39998CCF1F89}" dt="2020-09-10T14:44:11.674" v="1" actId="20577"/>
        <pc:sldMkLst>
          <pc:docMk/>
          <pc:sldMk cId="3677390407" sldId="278"/>
        </pc:sldMkLst>
        <pc:spChg chg="mod">
          <ac:chgData name="dabeenoh.kim@gmail.com" userId="a84c0306fb3df25d" providerId="LiveId" clId="{7C302C0B-E037-5A4A-B4D0-39998CCF1F89}" dt="2020-09-10T14:44:11.674" v="1" actId="20577"/>
          <ac:spMkLst>
            <pc:docMk/>
            <pc:sldMk cId="3677390407" sldId="278"/>
            <ac:spMk id="27" creationId="{53DB93F2-C0FB-8349-BA9E-8797E033AC5E}"/>
          </ac:spMkLst>
        </pc:spChg>
      </pc:sldChg>
      <pc:sldChg chg="modSp mod">
        <pc:chgData name="dabeenoh.kim@gmail.com" userId="a84c0306fb3df25d" providerId="LiveId" clId="{7C302C0B-E037-5A4A-B4D0-39998CCF1F89}" dt="2020-09-12T12:30:15.709" v="3123" actId="20577"/>
        <pc:sldMkLst>
          <pc:docMk/>
          <pc:sldMk cId="569059534" sldId="279"/>
        </pc:sldMkLst>
        <pc:spChg chg="mod">
          <ac:chgData name="dabeenoh.kim@gmail.com" userId="a84c0306fb3df25d" providerId="LiveId" clId="{7C302C0B-E037-5A4A-B4D0-39998CCF1F89}" dt="2020-09-12T12:30:15.709" v="3123" actId="20577"/>
          <ac:spMkLst>
            <pc:docMk/>
            <pc:sldMk cId="569059534" sldId="279"/>
            <ac:spMk id="103" creationId="{B20C9586-82D1-DF43-B7D2-C87986D3D6F8}"/>
          </ac:spMkLst>
        </pc:spChg>
        <pc:spChg chg="mod">
          <ac:chgData name="dabeenoh.kim@gmail.com" userId="a84c0306fb3df25d" providerId="LiveId" clId="{7C302C0B-E037-5A4A-B4D0-39998CCF1F89}" dt="2020-09-12T12:25:14.683" v="3118" actId="20577"/>
          <ac:spMkLst>
            <pc:docMk/>
            <pc:sldMk cId="569059534" sldId="279"/>
            <ac:spMk id="138" creationId="{979FF9C1-E2EA-7A45-91BE-CCFFEF133861}"/>
          </ac:spMkLst>
        </pc:spChg>
      </pc:sldChg>
      <pc:sldChg chg="addSp delSp modSp mod">
        <pc:chgData name="dabeenoh.kim@gmail.com" userId="a84c0306fb3df25d" providerId="LiveId" clId="{7C302C0B-E037-5A4A-B4D0-39998CCF1F89}" dt="2020-09-11T15:53:02.546" v="3113" actId="20577"/>
        <pc:sldMkLst>
          <pc:docMk/>
          <pc:sldMk cId="314911796" sldId="286"/>
        </pc:sldMkLst>
        <pc:spChg chg="mod">
          <ac:chgData name="dabeenoh.kim@gmail.com" userId="a84c0306fb3df25d" providerId="LiveId" clId="{7C302C0B-E037-5A4A-B4D0-39998CCF1F89}" dt="2020-09-11T15:30:39.318" v="2339" actId="20577"/>
          <ac:spMkLst>
            <pc:docMk/>
            <pc:sldMk cId="314911796" sldId="286"/>
            <ac:spMk id="2" creationId="{75F558B3-393C-8845-8252-BAE27802045C}"/>
          </ac:spMkLst>
        </pc:spChg>
        <pc:spChg chg="add mod">
          <ac:chgData name="dabeenoh.kim@gmail.com" userId="a84c0306fb3df25d" providerId="LiveId" clId="{7C302C0B-E037-5A4A-B4D0-39998CCF1F89}" dt="2020-09-11T13:43:03.207" v="1481" actId="14100"/>
          <ac:spMkLst>
            <pc:docMk/>
            <pc:sldMk cId="314911796" sldId="286"/>
            <ac:spMk id="3" creationId="{F8776AFB-DCEF-6049-9353-8665595448CB}"/>
          </ac:spMkLst>
        </pc:spChg>
        <pc:spChg chg="mod">
          <ac:chgData name="dabeenoh.kim@gmail.com" userId="a84c0306fb3df25d" providerId="LiveId" clId="{7C302C0B-E037-5A4A-B4D0-39998CCF1F89}" dt="2020-09-11T15:52:46.633" v="3111" actId="20577"/>
          <ac:spMkLst>
            <pc:docMk/>
            <pc:sldMk cId="314911796" sldId="286"/>
            <ac:spMk id="7" creationId="{DAD9E03D-7ED3-DF4A-B59D-2DF800B028AD}"/>
          </ac:spMkLst>
        </pc:spChg>
        <pc:spChg chg="mod">
          <ac:chgData name="dabeenoh.kim@gmail.com" userId="a84c0306fb3df25d" providerId="LiveId" clId="{7C302C0B-E037-5A4A-B4D0-39998CCF1F89}" dt="2020-09-11T10:10:02.676" v="975" actId="20577"/>
          <ac:spMkLst>
            <pc:docMk/>
            <pc:sldMk cId="314911796" sldId="286"/>
            <ac:spMk id="8" creationId="{4CCACED3-4BF1-FD44-ACC8-325A46C58504}"/>
          </ac:spMkLst>
        </pc:spChg>
        <pc:spChg chg="mod">
          <ac:chgData name="dabeenoh.kim@gmail.com" userId="a84c0306fb3df25d" providerId="LiveId" clId="{7C302C0B-E037-5A4A-B4D0-39998CCF1F89}" dt="2020-09-11T15:32:21.653" v="2372" actId="20577"/>
          <ac:spMkLst>
            <pc:docMk/>
            <pc:sldMk cId="314911796" sldId="286"/>
            <ac:spMk id="12" creationId="{A8A8E5C7-1B7B-1845-9E59-DC2A2C71E99C}"/>
          </ac:spMkLst>
        </pc:spChg>
        <pc:spChg chg="mod">
          <ac:chgData name="dabeenoh.kim@gmail.com" userId="a84c0306fb3df25d" providerId="LiveId" clId="{7C302C0B-E037-5A4A-B4D0-39998CCF1F89}" dt="2020-09-11T15:32:05.940" v="2357" actId="20577"/>
          <ac:spMkLst>
            <pc:docMk/>
            <pc:sldMk cId="314911796" sldId="286"/>
            <ac:spMk id="14" creationId="{634DEC50-7A0E-DC4B-B908-8DBB80B13CEF}"/>
          </ac:spMkLst>
        </pc:spChg>
        <pc:spChg chg="mod">
          <ac:chgData name="dabeenoh.kim@gmail.com" userId="a84c0306fb3df25d" providerId="LiveId" clId="{7C302C0B-E037-5A4A-B4D0-39998CCF1F89}" dt="2020-09-11T15:21:00.919" v="2141" actId="20577"/>
          <ac:spMkLst>
            <pc:docMk/>
            <pc:sldMk cId="314911796" sldId="286"/>
            <ac:spMk id="15" creationId="{885A1024-5560-2341-92E4-47D7066D52FD}"/>
          </ac:spMkLst>
        </pc:spChg>
        <pc:spChg chg="mod">
          <ac:chgData name="dabeenoh.kim@gmail.com" userId="a84c0306fb3df25d" providerId="LiveId" clId="{7C302C0B-E037-5A4A-B4D0-39998CCF1F89}" dt="2020-09-11T15:26:46.283" v="2231" actId="20577"/>
          <ac:spMkLst>
            <pc:docMk/>
            <pc:sldMk cId="314911796" sldId="286"/>
            <ac:spMk id="19" creationId="{2DAA9BB4-D238-4047-AD51-228E116354A1}"/>
          </ac:spMkLst>
        </pc:spChg>
        <pc:spChg chg="mod">
          <ac:chgData name="dabeenoh.kim@gmail.com" userId="a84c0306fb3df25d" providerId="LiveId" clId="{7C302C0B-E037-5A4A-B4D0-39998CCF1F89}" dt="2020-09-11T15:53:02.546" v="3113" actId="20577"/>
          <ac:spMkLst>
            <pc:docMk/>
            <pc:sldMk cId="314911796" sldId="286"/>
            <ac:spMk id="20" creationId="{7E5A004A-1156-8941-B122-8E4EF2FA1714}"/>
          </ac:spMkLst>
        </pc:spChg>
        <pc:spChg chg="mod">
          <ac:chgData name="dabeenoh.kim@gmail.com" userId="a84c0306fb3df25d" providerId="LiveId" clId="{7C302C0B-E037-5A4A-B4D0-39998CCF1F89}" dt="2020-09-11T15:28:00.949" v="2280" actId="20577"/>
          <ac:spMkLst>
            <pc:docMk/>
            <pc:sldMk cId="314911796" sldId="286"/>
            <ac:spMk id="21" creationId="{82407421-1FB7-7D44-8253-695EB4FCF31C}"/>
          </ac:spMkLst>
        </pc:spChg>
        <pc:spChg chg="mod">
          <ac:chgData name="dabeenoh.kim@gmail.com" userId="a84c0306fb3df25d" providerId="LiveId" clId="{7C302C0B-E037-5A4A-B4D0-39998CCF1F89}" dt="2020-09-11T15:46:00.501" v="3078" actId="20577"/>
          <ac:spMkLst>
            <pc:docMk/>
            <pc:sldMk cId="314911796" sldId="286"/>
            <ac:spMk id="23" creationId="{50A46D89-B129-4240-9278-3EED927326ED}"/>
          </ac:spMkLst>
        </pc:spChg>
        <pc:spChg chg="add mod">
          <ac:chgData name="dabeenoh.kim@gmail.com" userId="a84c0306fb3df25d" providerId="LiveId" clId="{7C302C0B-E037-5A4A-B4D0-39998CCF1F89}" dt="2020-09-11T14:28:12.986" v="1533" actId="1076"/>
          <ac:spMkLst>
            <pc:docMk/>
            <pc:sldMk cId="314911796" sldId="286"/>
            <ac:spMk id="54" creationId="{65008AF8-C3E7-E544-B97A-31094663C2F7}"/>
          </ac:spMkLst>
        </pc:spChg>
        <pc:spChg chg="add mod">
          <ac:chgData name="dabeenoh.kim@gmail.com" userId="a84c0306fb3df25d" providerId="LiveId" clId="{7C302C0B-E037-5A4A-B4D0-39998CCF1F89}" dt="2020-09-11T15:05:17.302" v="1898" actId="1076"/>
          <ac:spMkLst>
            <pc:docMk/>
            <pc:sldMk cId="314911796" sldId="286"/>
            <ac:spMk id="55" creationId="{690DEA38-0953-AA4C-9AA1-1B4D53457A56}"/>
          </ac:spMkLst>
        </pc:spChg>
        <pc:spChg chg="add mod">
          <ac:chgData name="dabeenoh.kim@gmail.com" userId="a84c0306fb3df25d" providerId="LiveId" clId="{7C302C0B-E037-5A4A-B4D0-39998CCF1F89}" dt="2020-09-11T15:20:30.331" v="2131" actId="1076"/>
          <ac:spMkLst>
            <pc:docMk/>
            <pc:sldMk cId="314911796" sldId="286"/>
            <ac:spMk id="56" creationId="{4160304B-E03E-6F4F-8595-3DBCF8945140}"/>
          </ac:spMkLst>
        </pc:spChg>
        <pc:grpChg chg="mod">
          <ac:chgData name="dabeenoh.kim@gmail.com" userId="a84c0306fb3df25d" providerId="LiveId" clId="{7C302C0B-E037-5A4A-B4D0-39998CCF1F89}" dt="2020-09-11T10:00:17.061" v="961" actId="1076"/>
          <ac:grpSpMkLst>
            <pc:docMk/>
            <pc:sldMk cId="314911796" sldId="286"/>
            <ac:grpSpMk id="22" creationId="{7A96193E-6C85-D947-8600-470AF4FF28BE}"/>
          </ac:grpSpMkLst>
        </pc:grpChg>
        <pc:picChg chg="mod">
          <ac:chgData name="dabeenoh.kim@gmail.com" userId="a84c0306fb3df25d" providerId="LiveId" clId="{7C302C0B-E037-5A4A-B4D0-39998CCF1F89}" dt="2020-09-11T15:26:00.387" v="2224" actId="1076"/>
          <ac:picMkLst>
            <pc:docMk/>
            <pc:sldMk cId="314911796" sldId="286"/>
            <ac:picMk id="29" creationId="{04FCC713-C3C2-F040-BAD8-D8060E683A25}"/>
          </ac:picMkLst>
        </pc:picChg>
        <pc:picChg chg="del mod">
          <ac:chgData name="dabeenoh.kim@gmail.com" userId="a84c0306fb3df25d" providerId="LiveId" clId="{7C302C0B-E037-5A4A-B4D0-39998CCF1F89}" dt="2020-09-11T14:36:11.056" v="1679" actId="478"/>
          <ac:picMkLst>
            <pc:docMk/>
            <pc:sldMk cId="314911796" sldId="286"/>
            <ac:picMk id="30" creationId="{7D5AC41C-5196-5B4B-AF31-7A65960D3D5E}"/>
          </ac:picMkLst>
        </pc:picChg>
        <pc:picChg chg="mod">
          <ac:chgData name="dabeenoh.kim@gmail.com" userId="a84c0306fb3df25d" providerId="LiveId" clId="{7C302C0B-E037-5A4A-B4D0-39998CCF1F89}" dt="2020-09-11T15:28:02.473" v="2281" actId="1037"/>
          <ac:picMkLst>
            <pc:docMk/>
            <pc:sldMk cId="314911796" sldId="286"/>
            <ac:picMk id="31" creationId="{88A48B93-2F77-1A45-8D5C-F9AD25B6EC0A}"/>
          </ac:picMkLst>
        </pc:picChg>
        <pc:picChg chg="mod">
          <ac:chgData name="dabeenoh.kim@gmail.com" userId="a84c0306fb3df25d" providerId="LiveId" clId="{7C302C0B-E037-5A4A-B4D0-39998CCF1F89}" dt="2020-09-11T15:25:54.583" v="2223" actId="1076"/>
          <ac:picMkLst>
            <pc:docMk/>
            <pc:sldMk cId="314911796" sldId="286"/>
            <ac:picMk id="32" creationId="{07F7FB75-8858-8442-BADD-6F66F7260FA4}"/>
          </ac:picMkLst>
        </pc:picChg>
        <pc:picChg chg="mod">
          <ac:chgData name="dabeenoh.kim@gmail.com" userId="a84c0306fb3df25d" providerId="LiveId" clId="{7C302C0B-E037-5A4A-B4D0-39998CCF1F89}" dt="2020-09-11T13:44:42.300" v="1502" actId="1076"/>
          <ac:picMkLst>
            <pc:docMk/>
            <pc:sldMk cId="314911796" sldId="286"/>
            <ac:picMk id="33" creationId="{107EBC86-B190-0542-82D7-A03DF284B526}"/>
          </ac:picMkLst>
        </pc:picChg>
        <pc:picChg chg="mod">
          <ac:chgData name="dabeenoh.kim@gmail.com" userId="a84c0306fb3df25d" providerId="LiveId" clId="{7C302C0B-E037-5A4A-B4D0-39998CCF1F89}" dt="2020-09-11T14:35:02.896" v="1670" actId="1076"/>
          <ac:picMkLst>
            <pc:docMk/>
            <pc:sldMk cId="314911796" sldId="286"/>
            <ac:picMk id="34" creationId="{95A2CAD7-D77C-C247-A190-D5C9F38230FD}"/>
          </ac:picMkLst>
        </pc:picChg>
        <pc:picChg chg="del">
          <ac:chgData name="dabeenoh.kim@gmail.com" userId="a84c0306fb3df25d" providerId="LiveId" clId="{7C302C0B-E037-5A4A-B4D0-39998CCF1F89}" dt="2020-09-11T13:19:55.659" v="976" actId="478"/>
          <ac:picMkLst>
            <pc:docMk/>
            <pc:sldMk cId="314911796" sldId="286"/>
            <ac:picMk id="35" creationId="{17361F86-F66F-F04B-9C1B-A7066B6B116B}"/>
          </ac:picMkLst>
        </pc:picChg>
        <pc:picChg chg="mod">
          <ac:chgData name="dabeenoh.kim@gmail.com" userId="a84c0306fb3df25d" providerId="LiveId" clId="{7C302C0B-E037-5A4A-B4D0-39998CCF1F89}" dt="2020-09-11T14:35:02.896" v="1670" actId="1076"/>
          <ac:picMkLst>
            <pc:docMk/>
            <pc:sldMk cId="314911796" sldId="286"/>
            <ac:picMk id="36" creationId="{81431DBE-4DFA-644C-B43B-3DACF49BEE69}"/>
          </ac:picMkLst>
        </pc:picChg>
        <pc:picChg chg="mod">
          <ac:chgData name="dabeenoh.kim@gmail.com" userId="a84c0306fb3df25d" providerId="LiveId" clId="{7C302C0B-E037-5A4A-B4D0-39998CCF1F89}" dt="2020-09-11T14:35:02.896" v="1670" actId="1076"/>
          <ac:picMkLst>
            <pc:docMk/>
            <pc:sldMk cId="314911796" sldId="286"/>
            <ac:picMk id="37" creationId="{F1DD2F2E-47EC-CE42-855F-3F51E852E4AD}"/>
          </ac:picMkLst>
        </pc:picChg>
        <pc:picChg chg="del">
          <ac:chgData name="dabeenoh.kim@gmail.com" userId="a84c0306fb3df25d" providerId="LiveId" clId="{7C302C0B-E037-5A4A-B4D0-39998CCF1F89}" dt="2020-09-11T13:20:01.722" v="977" actId="478"/>
          <ac:picMkLst>
            <pc:docMk/>
            <pc:sldMk cId="314911796" sldId="286"/>
            <ac:picMk id="38" creationId="{EDFB894B-DD6E-8845-BD0F-117102783C1C}"/>
          </ac:picMkLst>
        </pc:picChg>
        <pc:picChg chg="mod">
          <ac:chgData name="dabeenoh.kim@gmail.com" userId="a84c0306fb3df25d" providerId="LiveId" clId="{7C302C0B-E037-5A4A-B4D0-39998CCF1F89}" dt="2020-09-11T14:35:02.896" v="1670" actId="1076"/>
          <ac:picMkLst>
            <pc:docMk/>
            <pc:sldMk cId="314911796" sldId="286"/>
            <ac:picMk id="39" creationId="{7357EFF3-3D9E-8C4F-B88D-63B4F930454A}"/>
          </ac:picMkLst>
        </pc:picChg>
        <pc:picChg chg="del mod">
          <ac:chgData name="dabeenoh.kim@gmail.com" userId="a84c0306fb3df25d" providerId="LiveId" clId="{7C302C0B-E037-5A4A-B4D0-39998CCF1F89}" dt="2020-09-11T15:16:56.379" v="2092" actId="478"/>
          <ac:picMkLst>
            <pc:docMk/>
            <pc:sldMk cId="314911796" sldId="286"/>
            <ac:picMk id="40" creationId="{2200F7A0-2F53-3D43-98FE-7F36399D5CB5}"/>
          </ac:picMkLst>
        </pc:picChg>
        <pc:picChg chg="mod">
          <ac:chgData name="dabeenoh.kim@gmail.com" userId="a84c0306fb3df25d" providerId="LiveId" clId="{7C302C0B-E037-5A4A-B4D0-39998CCF1F89}" dt="2020-09-11T15:16:59.432" v="2093" actId="1076"/>
          <ac:picMkLst>
            <pc:docMk/>
            <pc:sldMk cId="314911796" sldId="286"/>
            <ac:picMk id="41" creationId="{485E0F1D-79BD-3E44-A0A5-C7AD2027A6EC}"/>
          </ac:picMkLst>
        </pc:picChg>
        <pc:picChg chg="mod">
          <ac:chgData name="dabeenoh.kim@gmail.com" userId="a84c0306fb3df25d" providerId="LiveId" clId="{7C302C0B-E037-5A4A-B4D0-39998CCF1F89}" dt="2020-09-11T15:17:01.297" v="2094" actId="1076"/>
          <ac:picMkLst>
            <pc:docMk/>
            <pc:sldMk cId="314911796" sldId="286"/>
            <ac:picMk id="42" creationId="{5F54A234-4CAA-DE48-ACB0-66EFF16553E4}"/>
          </ac:picMkLst>
        </pc:picChg>
        <pc:picChg chg="mod">
          <ac:chgData name="dabeenoh.kim@gmail.com" userId="a84c0306fb3df25d" providerId="LiveId" clId="{7C302C0B-E037-5A4A-B4D0-39998CCF1F89}" dt="2020-09-11T14:35:02.896" v="1670" actId="1076"/>
          <ac:picMkLst>
            <pc:docMk/>
            <pc:sldMk cId="314911796" sldId="286"/>
            <ac:picMk id="43" creationId="{D584E280-3B51-3D47-AC77-4C336572189A}"/>
          </ac:picMkLst>
        </pc:picChg>
        <pc:picChg chg="mod">
          <ac:chgData name="dabeenoh.kim@gmail.com" userId="a84c0306fb3df25d" providerId="LiveId" clId="{7C302C0B-E037-5A4A-B4D0-39998CCF1F89}" dt="2020-09-11T15:17:25.330" v="2096" actId="1076"/>
          <ac:picMkLst>
            <pc:docMk/>
            <pc:sldMk cId="314911796" sldId="286"/>
            <ac:picMk id="44" creationId="{A345D145-C8AD-D348-AB01-37D3272F5E1A}"/>
          </ac:picMkLst>
        </pc:picChg>
        <pc:picChg chg="mod">
          <ac:chgData name="dabeenoh.kim@gmail.com" userId="a84c0306fb3df25d" providerId="LiveId" clId="{7C302C0B-E037-5A4A-B4D0-39998CCF1F89}" dt="2020-09-11T15:17:42.113" v="2102" actId="1076"/>
          <ac:picMkLst>
            <pc:docMk/>
            <pc:sldMk cId="314911796" sldId="286"/>
            <ac:picMk id="45" creationId="{6DB36469-29CC-C144-8C98-B4AF291DD7A6}"/>
          </ac:picMkLst>
        </pc:picChg>
        <pc:picChg chg="mod">
          <ac:chgData name="dabeenoh.kim@gmail.com" userId="a84c0306fb3df25d" providerId="LiveId" clId="{7C302C0B-E037-5A4A-B4D0-39998CCF1F89}" dt="2020-09-11T15:17:39.697" v="2101" actId="1076"/>
          <ac:picMkLst>
            <pc:docMk/>
            <pc:sldMk cId="314911796" sldId="286"/>
            <ac:picMk id="46" creationId="{4A22B463-F7A8-2B4A-A507-C0E95357839B}"/>
          </ac:picMkLst>
        </pc:picChg>
        <pc:picChg chg="mod">
          <ac:chgData name="dabeenoh.kim@gmail.com" userId="a84c0306fb3df25d" providerId="LiveId" clId="{7C302C0B-E037-5A4A-B4D0-39998CCF1F89}" dt="2020-09-11T15:17:44.373" v="2103" actId="1076"/>
          <ac:picMkLst>
            <pc:docMk/>
            <pc:sldMk cId="314911796" sldId="286"/>
            <ac:picMk id="47" creationId="{D7529BA4-B80C-2749-B70E-931D72BD6F05}"/>
          </ac:picMkLst>
        </pc:picChg>
        <pc:picChg chg="del mod">
          <ac:chgData name="dabeenoh.kim@gmail.com" userId="a84c0306fb3df25d" providerId="LiveId" clId="{7C302C0B-E037-5A4A-B4D0-39998CCF1F89}" dt="2020-09-11T15:17:33.347" v="2099" actId="478"/>
          <ac:picMkLst>
            <pc:docMk/>
            <pc:sldMk cId="314911796" sldId="286"/>
            <ac:picMk id="48" creationId="{6B064DA0-64C7-B140-88D2-3C204C7CAC71}"/>
          </ac:picMkLst>
        </pc:picChg>
        <pc:picChg chg="mod">
          <ac:chgData name="dabeenoh.kim@gmail.com" userId="a84c0306fb3df25d" providerId="LiveId" clId="{7C302C0B-E037-5A4A-B4D0-39998CCF1F89}" dt="2020-09-11T14:35:02.896" v="1670" actId="1076"/>
          <ac:picMkLst>
            <pc:docMk/>
            <pc:sldMk cId="314911796" sldId="286"/>
            <ac:picMk id="49" creationId="{47BF31D0-CD07-E142-BC74-D31E4C01B2E9}"/>
          </ac:picMkLst>
        </pc:picChg>
        <pc:picChg chg="del mod">
          <ac:chgData name="dabeenoh.kim@gmail.com" userId="a84c0306fb3df25d" providerId="LiveId" clId="{7C302C0B-E037-5A4A-B4D0-39998CCF1F89}" dt="2020-09-11T15:16:39.474" v="2089" actId="478"/>
          <ac:picMkLst>
            <pc:docMk/>
            <pc:sldMk cId="314911796" sldId="286"/>
            <ac:picMk id="50" creationId="{E50B5792-9863-7346-8967-E957B7C0599E}"/>
          </ac:picMkLst>
        </pc:picChg>
        <pc:picChg chg="mod">
          <ac:chgData name="dabeenoh.kim@gmail.com" userId="a84c0306fb3df25d" providerId="LiveId" clId="{7C302C0B-E037-5A4A-B4D0-39998CCF1F89}" dt="2020-09-11T15:16:42.908" v="2090" actId="1076"/>
          <ac:picMkLst>
            <pc:docMk/>
            <pc:sldMk cId="314911796" sldId="286"/>
            <ac:picMk id="51" creationId="{E777E5E5-D582-7D4C-BA6F-1FEDAF8BA168}"/>
          </ac:picMkLst>
        </pc:picChg>
        <pc:picChg chg="mod">
          <ac:chgData name="dabeenoh.kim@gmail.com" userId="a84c0306fb3df25d" providerId="LiveId" clId="{7C302C0B-E037-5A4A-B4D0-39998CCF1F89}" dt="2020-09-11T15:17:10.747" v="2095" actId="1076"/>
          <ac:picMkLst>
            <pc:docMk/>
            <pc:sldMk cId="314911796" sldId="286"/>
            <ac:picMk id="52" creationId="{DCB14BE7-D454-1A42-80EA-FB63C03888DF}"/>
          </ac:picMkLst>
        </pc:picChg>
        <pc:picChg chg="del mod">
          <ac:chgData name="dabeenoh.kim@gmail.com" userId="a84c0306fb3df25d" providerId="LiveId" clId="{7C302C0B-E037-5A4A-B4D0-39998CCF1F89}" dt="2020-09-11T15:16:28.591" v="2085" actId="478"/>
          <ac:picMkLst>
            <pc:docMk/>
            <pc:sldMk cId="314911796" sldId="286"/>
            <ac:picMk id="53" creationId="{A44521D3-09E3-F84D-9367-562C84517E5B}"/>
          </ac:picMkLst>
        </pc:picChg>
      </pc:sldChg>
      <pc:sldChg chg="addSp delSp modSp add mod delAnim modShow">
        <pc:chgData name="dabeenoh.kim@gmail.com" userId="a84c0306fb3df25d" providerId="LiveId" clId="{7C302C0B-E037-5A4A-B4D0-39998CCF1F89}" dt="2020-09-12T13:16:04.022" v="3147" actId="465"/>
        <pc:sldMkLst>
          <pc:docMk/>
          <pc:sldMk cId="757236514" sldId="288"/>
        </pc:sldMkLst>
        <pc:spChg chg="del">
          <ac:chgData name="dabeenoh.kim@gmail.com" userId="a84c0306fb3df25d" providerId="LiveId" clId="{7C302C0B-E037-5A4A-B4D0-39998CCF1F89}" dt="2020-09-10T14:44:32.820" v="3" actId="478"/>
          <ac:spMkLst>
            <pc:docMk/>
            <pc:sldMk cId="757236514" sldId="288"/>
            <ac:spMk id="2" creationId="{61109971-5CB2-7742-B074-941B666075F2}"/>
          </ac:spMkLst>
        </pc:spChg>
        <pc:spChg chg="del">
          <ac:chgData name="dabeenoh.kim@gmail.com" userId="a84c0306fb3df25d" providerId="LiveId" clId="{7C302C0B-E037-5A4A-B4D0-39998CCF1F89}" dt="2020-09-10T14:44:32.820" v="3" actId="478"/>
          <ac:spMkLst>
            <pc:docMk/>
            <pc:sldMk cId="757236514" sldId="288"/>
            <ac:spMk id="3" creationId="{2F60C260-BFDF-BB40-82E3-67CD1B6961D0}"/>
          </ac:spMkLst>
        </pc:spChg>
        <pc:spChg chg="del">
          <ac:chgData name="dabeenoh.kim@gmail.com" userId="a84c0306fb3df25d" providerId="LiveId" clId="{7C302C0B-E037-5A4A-B4D0-39998CCF1F89}" dt="2020-09-10T14:44:32.820" v="3" actId="478"/>
          <ac:spMkLst>
            <pc:docMk/>
            <pc:sldMk cId="757236514" sldId="288"/>
            <ac:spMk id="5" creationId="{7F5E71FD-C7C0-A64B-B5DF-112531A5175D}"/>
          </ac:spMkLst>
        </pc:spChg>
        <pc:spChg chg="del">
          <ac:chgData name="dabeenoh.kim@gmail.com" userId="a84c0306fb3df25d" providerId="LiveId" clId="{7C302C0B-E037-5A4A-B4D0-39998CCF1F89}" dt="2020-09-10T14:44:32.820" v="3" actId="478"/>
          <ac:spMkLst>
            <pc:docMk/>
            <pc:sldMk cId="757236514" sldId="288"/>
            <ac:spMk id="6" creationId="{5BE58B6B-226F-0B4D-8BCB-EA9DF528E651}"/>
          </ac:spMkLst>
        </pc:spChg>
        <pc:spChg chg="del">
          <ac:chgData name="dabeenoh.kim@gmail.com" userId="a84c0306fb3df25d" providerId="LiveId" clId="{7C302C0B-E037-5A4A-B4D0-39998CCF1F89}" dt="2020-09-10T14:44:32.820" v="3" actId="478"/>
          <ac:spMkLst>
            <pc:docMk/>
            <pc:sldMk cId="757236514" sldId="288"/>
            <ac:spMk id="7" creationId="{BE811944-4912-4E9F-85BC-6146ABD79E8A}"/>
          </ac:spMkLst>
        </pc:spChg>
        <pc:spChg chg="del">
          <ac:chgData name="dabeenoh.kim@gmail.com" userId="a84c0306fb3df25d" providerId="LiveId" clId="{7C302C0B-E037-5A4A-B4D0-39998CCF1F89}" dt="2020-09-10T14:44:32.820" v="3" actId="478"/>
          <ac:spMkLst>
            <pc:docMk/>
            <pc:sldMk cId="757236514" sldId="288"/>
            <ac:spMk id="8" creationId="{65D64603-F14A-47BA-96CC-F2422A9ADDD7}"/>
          </ac:spMkLst>
        </pc:spChg>
        <pc:spChg chg="del">
          <ac:chgData name="dabeenoh.kim@gmail.com" userId="a84c0306fb3df25d" providerId="LiveId" clId="{7C302C0B-E037-5A4A-B4D0-39998CCF1F89}" dt="2020-09-10T14:44:32.820" v="3" actId="478"/>
          <ac:spMkLst>
            <pc:docMk/>
            <pc:sldMk cId="757236514" sldId="288"/>
            <ac:spMk id="9" creationId="{C14D8144-2FDC-4F38-9AF6-F3134613F782}"/>
          </ac:spMkLst>
        </pc:spChg>
        <pc:spChg chg="del">
          <ac:chgData name="dabeenoh.kim@gmail.com" userId="a84c0306fb3df25d" providerId="LiveId" clId="{7C302C0B-E037-5A4A-B4D0-39998CCF1F89}" dt="2020-09-10T14:44:32.820" v="3" actId="478"/>
          <ac:spMkLst>
            <pc:docMk/>
            <pc:sldMk cId="757236514" sldId="288"/>
            <ac:spMk id="10" creationId="{AA232182-4F50-4387-86FB-EFB1C6F046C3}"/>
          </ac:spMkLst>
        </pc:spChg>
        <pc:spChg chg="del">
          <ac:chgData name="dabeenoh.kim@gmail.com" userId="a84c0306fb3df25d" providerId="LiveId" clId="{7C302C0B-E037-5A4A-B4D0-39998CCF1F89}" dt="2020-09-10T14:44:32.820" v="3" actId="478"/>
          <ac:spMkLst>
            <pc:docMk/>
            <pc:sldMk cId="757236514" sldId="288"/>
            <ac:spMk id="11" creationId="{443D8572-2129-44EE-8F60-573FA15D0BAA}"/>
          </ac:spMkLst>
        </pc:spChg>
        <pc:spChg chg="del">
          <ac:chgData name="dabeenoh.kim@gmail.com" userId="a84c0306fb3df25d" providerId="LiveId" clId="{7C302C0B-E037-5A4A-B4D0-39998CCF1F89}" dt="2020-09-10T14:44:32.820" v="3" actId="478"/>
          <ac:spMkLst>
            <pc:docMk/>
            <pc:sldMk cId="757236514" sldId="288"/>
            <ac:spMk id="12" creationId="{8870FD9F-2724-4F42-9411-BE1794A1A2CB}"/>
          </ac:spMkLst>
        </pc:spChg>
        <pc:spChg chg="mod">
          <ac:chgData name="dabeenoh.kim@gmail.com" userId="a84c0306fb3df25d" providerId="LiveId" clId="{7C302C0B-E037-5A4A-B4D0-39998CCF1F89}" dt="2020-09-12T13:11:53.870" v="3127" actId="20577"/>
          <ac:spMkLst>
            <pc:docMk/>
            <pc:sldMk cId="757236514" sldId="288"/>
            <ac:spMk id="13" creationId="{10714657-9324-9149-9804-57C771B9DC98}"/>
          </ac:spMkLst>
        </pc:spChg>
        <pc:spChg chg="del">
          <ac:chgData name="dabeenoh.kim@gmail.com" userId="a84c0306fb3df25d" providerId="LiveId" clId="{7C302C0B-E037-5A4A-B4D0-39998CCF1F89}" dt="2020-09-10T14:44:32.820" v="3" actId="478"/>
          <ac:spMkLst>
            <pc:docMk/>
            <pc:sldMk cId="757236514" sldId="288"/>
            <ac:spMk id="13" creationId="{340A0561-2760-42EF-B9F6-B54C1B5A4F84}"/>
          </ac:spMkLst>
        </pc:spChg>
        <pc:spChg chg="del">
          <ac:chgData name="dabeenoh.kim@gmail.com" userId="a84c0306fb3df25d" providerId="LiveId" clId="{7C302C0B-E037-5A4A-B4D0-39998CCF1F89}" dt="2020-09-10T14:44:32.820" v="3" actId="478"/>
          <ac:spMkLst>
            <pc:docMk/>
            <pc:sldMk cId="757236514" sldId="288"/>
            <ac:spMk id="14" creationId="{853D06DF-F25F-4702-9CF1-BB86CF918265}"/>
          </ac:spMkLst>
        </pc:spChg>
        <pc:spChg chg="del">
          <ac:chgData name="dabeenoh.kim@gmail.com" userId="a84c0306fb3df25d" providerId="LiveId" clId="{7C302C0B-E037-5A4A-B4D0-39998CCF1F89}" dt="2020-09-10T14:44:32.820" v="3" actId="478"/>
          <ac:spMkLst>
            <pc:docMk/>
            <pc:sldMk cId="757236514" sldId="288"/>
            <ac:spMk id="15" creationId="{49F6C44A-30D1-4E2F-8B6C-BD078B141A01}"/>
          </ac:spMkLst>
        </pc:spChg>
        <pc:spChg chg="del">
          <ac:chgData name="dabeenoh.kim@gmail.com" userId="a84c0306fb3df25d" providerId="LiveId" clId="{7C302C0B-E037-5A4A-B4D0-39998CCF1F89}" dt="2020-09-10T14:44:32.820" v="3" actId="478"/>
          <ac:spMkLst>
            <pc:docMk/>
            <pc:sldMk cId="757236514" sldId="288"/>
            <ac:spMk id="16" creationId="{6761A161-4768-A943-80E3-0CED110CA0F2}"/>
          </ac:spMkLst>
        </pc:spChg>
        <pc:spChg chg="del">
          <ac:chgData name="dabeenoh.kim@gmail.com" userId="a84c0306fb3df25d" providerId="LiveId" clId="{7C302C0B-E037-5A4A-B4D0-39998CCF1F89}" dt="2020-09-10T14:44:32.820" v="3" actId="478"/>
          <ac:spMkLst>
            <pc:docMk/>
            <pc:sldMk cId="757236514" sldId="288"/>
            <ac:spMk id="17" creationId="{3015A7A2-93B9-EA47-943A-14778DE890F1}"/>
          </ac:spMkLst>
        </pc:spChg>
        <pc:spChg chg="del">
          <ac:chgData name="dabeenoh.kim@gmail.com" userId="a84c0306fb3df25d" providerId="LiveId" clId="{7C302C0B-E037-5A4A-B4D0-39998CCF1F89}" dt="2020-09-10T14:44:32.820" v="3" actId="478"/>
          <ac:spMkLst>
            <pc:docMk/>
            <pc:sldMk cId="757236514" sldId="288"/>
            <ac:spMk id="18" creationId="{59EAE284-AAC1-C547-A718-BB47F844B049}"/>
          </ac:spMkLst>
        </pc:spChg>
        <pc:spChg chg="mod">
          <ac:chgData name="dabeenoh.kim@gmail.com" userId="a84c0306fb3df25d" providerId="LiveId" clId="{7C302C0B-E037-5A4A-B4D0-39998CCF1F89}" dt="2020-09-11T15:34:45.954" v="2398" actId="1076"/>
          <ac:spMkLst>
            <pc:docMk/>
            <pc:sldMk cId="757236514" sldId="288"/>
            <ac:spMk id="20" creationId="{8C8D9B71-BB1A-BD44-A55B-D603E401384E}"/>
          </ac:spMkLst>
        </pc:spChg>
        <pc:spChg chg="add del mod">
          <ac:chgData name="dabeenoh.kim@gmail.com" userId="a84c0306fb3df25d" providerId="LiveId" clId="{7C302C0B-E037-5A4A-B4D0-39998CCF1F89}" dt="2020-09-10T14:44:32.820" v="3" actId="478"/>
          <ac:spMkLst>
            <pc:docMk/>
            <pc:sldMk cId="757236514" sldId="288"/>
            <ac:spMk id="23" creationId="{A42ABDEF-267C-5B4C-BC4C-49A02CF42527}"/>
          </ac:spMkLst>
        </pc:spChg>
        <pc:spChg chg="mod">
          <ac:chgData name="dabeenoh.kim@gmail.com" userId="a84c0306fb3df25d" providerId="LiveId" clId="{7C302C0B-E037-5A4A-B4D0-39998CCF1F89}" dt="2020-09-10T15:24:43.214" v="6" actId="5793"/>
          <ac:spMkLst>
            <pc:docMk/>
            <pc:sldMk cId="757236514" sldId="288"/>
            <ac:spMk id="25" creationId="{50009FEC-0DC2-B44D-B4E4-4E1696D339F5}"/>
          </ac:spMkLst>
        </pc:spChg>
        <pc:spChg chg="mod">
          <ac:chgData name="dabeenoh.kim@gmail.com" userId="a84c0306fb3df25d" providerId="LiveId" clId="{7C302C0B-E037-5A4A-B4D0-39998CCF1F89}" dt="2020-09-10T15:24:37.808" v="4"/>
          <ac:spMkLst>
            <pc:docMk/>
            <pc:sldMk cId="757236514" sldId="288"/>
            <ac:spMk id="28" creationId="{C5DB54BC-35DD-8C4C-9FE4-A437081349D0}"/>
          </ac:spMkLst>
        </pc:spChg>
        <pc:spChg chg="mod">
          <ac:chgData name="dabeenoh.kim@gmail.com" userId="a84c0306fb3df25d" providerId="LiveId" clId="{7C302C0B-E037-5A4A-B4D0-39998CCF1F89}" dt="2020-09-10T15:24:37.808" v="4"/>
          <ac:spMkLst>
            <pc:docMk/>
            <pc:sldMk cId="757236514" sldId="288"/>
            <ac:spMk id="29" creationId="{5E334515-4A28-744B-8C75-A365B6A24DBC}"/>
          </ac:spMkLst>
        </pc:spChg>
        <pc:spChg chg="add mod">
          <ac:chgData name="dabeenoh.kim@gmail.com" userId="a84c0306fb3df25d" providerId="LiveId" clId="{7C302C0B-E037-5A4A-B4D0-39998CCF1F89}" dt="2020-09-11T00:43:44.635" v="956" actId="14100"/>
          <ac:spMkLst>
            <pc:docMk/>
            <pc:sldMk cId="757236514" sldId="288"/>
            <ac:spMk id="34" creationId="{6143B62F-EA70-5949-9DE5-AE99AF6D9F40}"/>
          </ac:spMkLst>
        </pc:spChg>
        <pc:spChg chg="add mod">
          <ac:chgData name="dabeenoh.kim@gmail.com" userId="a84c0306fb3df25d" providerId="LiveId" clId="{7C302C0B-E037-5A4A-B4D0-39998CCF1F89}" dt="2020-09-12T13:15:44.277" v="3144" actId="12789"/>
          <ac:spMkLst>
            <pc:docMk/>
            <pc:sldMk cId="757236514" sldId="288"/>
            <ac:spMk id="35" creationId="{F2A17473-01B5-EB42-829B-90BE2C217B2E}"/>
          </ac:spMkLst>
        </pc:spChg>
        <pc:spChg chg="add mod">
          <ac:chgData name="dabeenoh.kim@gmail.com" userId="a84c0306fb3df25d" providerId="LiveId" clId="{7C302C0B-E037-5A4A-B4D0-39998CCF1F89}" dt="2020-09-12T13:15:50.564" v="3145" actId="465"/>
          <ac:spMkLst>
            <pc:docMk/>
            <pc:sldMk cId="757236514" sldId="288"/>
            <ac:spMk id="36" creationId="{448F31E4-2269-744B-85EB-5A426602131B}"/>
          </ac:spMkLst>
        </pc:spChg>
        <pc:spChg chg="add mod">
          <ac:chgData name="dabeenoh.kim@gmail.com" userId="a84c0306fb3df25d" providerId="LiveId" clId="{7C302C0B-E037-5A4A-B4D0-39998CCF1F89}" dt="2020-09-10T16:29:00.788" v="705" actId="403"/>
          <ac:spMkLst>
            <pc:docMk/>
            <pc:sldMk cId="757236514" sldId="288"/>
            <ac:spMk id="37" creationId="{3FE569DB-F683-714F-9EDF-DCE8AB47FC24}"/>
          </ac:spMkLst>
        </pc:spChg>
        <pc:spChg chg="add mod">
          <ac:chgData name="dabeenoh.kim@gmail.com" userId="a84c0306fb3df25d" providerId="LiveId" clId="{7C302C0B-E037-5A4A-B4D0-39998CCF1F89}" dt="2020-09-12T13:15:50.564" v="3145" actId="465"/>
          <ac:spMkLst>
            <pc:docMk/>
            <pc:sldMk cId="757236514" sldId="288"/>
            <ac:spMk id="42" creationId="{61E2628D-11BF-0340-AD66-9050DA6ED3AA}"/>
          </ac:spMkLst>
        </pc:spChg>
        <pc:spChg chg="add mod">
          <ac:chgData name="dabeenoh.kim@gmail.com" userId="a84c0306fb3df25d" providerId="LiveId" clId="{7C302C0B-E037-5A4A-B4D0-39998CCF1F89}" dt="2020-09-12T13:15:50.564" v="3145" actId="465"/>
          <ac:spMkLst>
            <pc:docMk/>
            <pc:sldMk cId="757236514" sldId="288"/>
            <ac:spMk id="47" creationId="{EC6ECD0D-4235-1E4F-B795-8C5B8D7FF5B0}"/>
          </ac:spMkLst>
        </pc:spChg>
        <pc:spChg chg="add mod">
          <ac:chgData name="dabeenoh.kim@gmail.com" userId="a84c0306fb3df25d" providerId="LiveId" clId="{7C302C0B-E037-5A4A-B4D0-39998CCF1F89}" dt="2020-09-12T13:15:44.277" v="3144" actId="12789"/>
          <ac:spMkLst>
            <pc:docMk/>
            <pc:sldMk cId="757236514" sldId="288"/>
            <ac:spMk id="50" creationId="{D08EA7C2-7454-C847-9E22-D05AF474B364}"/>
          </ac:spMkLst>
        </pc:spChg>
        <pc:spChg chg="add mod">
          <ac:chgData name="dabeenoh.kim@gmail.com" userId="a84c0306fb3df25d" providerId="LiveId" clId="{7C302C0B-E037-5A4A-B4D0-39998CCF1F89}" dt="2020-09-11T00:43:29.426" v="954" actId="14100"/>
          <ac:spMkLst>
            <pc:docMk/>
            <pc:sldMk cId="757236514" sldId="288"/>
            <ac:spMk id="51" creationId="{ACAFEAE1-7A11-BF4C-A2A9-B602D8733B1D}"/>
          </ac:spMkLst>
        </pc:spChg>
        <pc:spChg chg="add mod">
          <ac:chgData name="dabeenoh.kim@gmail.com" userId="a84c0306fb3df25d" providerId="LiveId" clId="{7C302C0B-E037-5A4A-B4D0-39998CCF1F89}" dt="2020-09-10T16:28:50.754" v="704" actId="255"/>
          <ac:spMkLst>
            <pc:docMk/>
            <pc:sldMk cId="757236514" sldId="288"/>
            <ac:spMk id="52" creationId="{4965C73E-51CE-354C-B116-2656202D34C1}"/>
          </ac:spMkLst>
        </pc:spChg>
        <pc:spChg chg="add mod">
          <ac:chgData name="dabeenoh.kim@gmail.com" userId="a84c0306fb3df25d" providerId="LiveId" clId="{7C302C0B-E037-5A4A-B4D0-39998CCF1F89}" dt="2020-09-10T16:29:29.197" v="708" actId="1076"/>
          <ac:spMkLst>
            <pc:docMk/>
            <pc:sldMk cId="757236514" sldId="288"/>
            <ac:spMk id="53" creationId="{BC843CEE-5035-274E-BDC6-F128F276258D}"/>
          </ac:spMkLst>
        </pc:spChg>
        <pc:spChg chg="add mod">
          <ac:chgData name="dabeenoh.kim@gmail.com" userId="a84c0306fb3df25d" providerId="LiveId" clId="{7C302C0B-E037-5A4A-B4D0-39998CCF1F89}" dt="2020-09-10T16:29:29.197" v="708" actId="1076"/>
          <ac:spMkLst>
            <pc:docMk/>
            <pc:sldMk cId="757236514" sldId="288"/>
            <ac:spMk id="54" creationId="{00859DB4-0271-BD4C-9F5C-90EC0A7754A6}"/>
          </ac:spMkLst>
        </pc:spChg>
        <pc:spChg chg="add mod">
          <ac:chgData name="dabeenoh.kim@gmail.com" userId="a84c0306fb3df25d" providerId="LiveId" clId="{7C302C0B-E037-5A4A-B4D0-39998CCF1F89}" dt="2020-09-10T16:29:29.197" v="708" actId="1076"/>
          <ac:spMkLst>
            <pc:docMk/>
            <pc:sldMk cId="757236514" sldId="288"/>
            <ac:spMk id="55" creationId="{898C6E30-2176-4C4E-9830-4BE5FC2B7227}"/>
          </ac:spMkLst>
        </pc:spChg>
        <pc:spChg chg="add mod">
          <ac:chgData name="dabeenoh.kim@gmail.com" userId="a84c0306fb3df25d" providerId="LiveId" clId="{7C302C0B-E037-5A4A-B4D0-39998CCF1F89}" dt="2020-09-10T16:29:29.197" v="708" actId="1076"/>
          <ac:spMkLst>
            <pc:docMk/>
            <pc:sldMk cId="757236514" sldId="288"/>
            <ac:spMk id="56" creationId="{41E3E4EC-23DA-1144-8DDA-26ED5775057B}"/>
          </ac:spMkLst>
        </pc:spChg>
        <pc:spChg chg="add del mod">
          <ac:chgData name="dabeenoh.kim@gmail.com" userId="a84c0306fb3df25d" providerId="LiveId" clId="{7C302C0B-E037-5A4A-B4D0-39998CCF1F89}" dt="2020-09-10T16:20:16.915" v="512" actId="478"/>
          <ac:spMkLst>
            <pc:docMk/>
            <pc:sldMk cId="757236514" sldId="288"/>
            <ac:spMk id="57" creationId="{CDE5D5E7-E0FF-B34B-8911-06F911EC767D}"/>
          </ac:spMkLst>
        </pc:spChg>
        <pc:spChg chg="add mod">
          <ac:chgData name="dabeenoh.kim@gmail.com" userId="a84c0306fb3df25d" providerId="LiveId" clId="{7C302C0B-E037-5A4A-B4D0-39998CCF1F89}" dt="2020-09-10T16:39:53.005" v="952" actId="207"/>
          <ac:spMkLst>
            <pc:docMk/>
            <pc:sldMk cId="757236514" sldId="288"/>
            <ac:spMk id="60" creationId="{87BAD49F-533F-FC48-A3E9-6473ECCC782C}"/>
          </ac:spMkLst>
        </pc:spChg>
        <pc:spChg chg="add mod">
          <ac:chgData name="dabeenoh.kim@gmail.com" userId="a84c0306fb3df25d" providerId="LiveId" clId="{7C302C0B-E037-5A4A-B4D0-39998CCF1F89}" dt="2020-09-10T16:39:53.005" v="952" actId="207"/>
          <ac:spMkLst>
            <pc:docMk/>
            <pc:sldMk cId="757236514" sldId="288"/>
            <ac:spMk id="61" creationId="{83F4FD79-5044-F146-B433-0801B42CE8E7}"/>
          </ac:spMkLst>
        </pc:spChg>
        <pc:spChg chg="add mod">
          <ac:chgData name="dabeenoh.kim@gmail.com" userId="a84c0306fb3df25d" providerId="LiveId" clId="{7C302C0B-E037-5A4A-B4D0-39998CCF1F89}" dt="2020-09-10T16:39:53.005" v="952" actId="207"/>
          <ac:spMkLst>
            <pc:docMk/>
            <pc:sldMk cId="757236514" sldId="288"/>
            <ac:spMk id="66" creationId="{691AF833-3A47-A34D-9EA4-DAB17A3BE5F7}"/>
          </ac:spMkLst>
        </pc:spChg>
        <pc:spChg chg="add mod">
          <ac:chgData name="dabeenoh.kim@gmail.com" userId="a84c0306fb3df25d" providerId="LiveId" clId="{7C302C0B-E037-5A4A-B4D0-39998CCF1F89}" dt="2020-09-10T16:39:53.005" v="952" actId="207"/>
          <ac:spMkLst>
            <pc:docMk/>
            <pc:sldMk cId="757236514" sldId="288"/>
            <ac:spMk id="69" creationId="{75A8D06A-EB4E-B242-8E0C-89E7AEAC7439}"/>
          </ac:spMkLst>
        </pc:spChg>
        <pc:spChg chg="add del mod">
          <ac:chgData name="dabeenoh.kim@gmail.com" userId="a84c0306fb3df25d" providerId="LiveId" clId="{7C302C0B-E037-5A4A-B4D0-39998CCF1F89}" dt="2020-09-10T16:30:33.013" v="715"/>
          <ac:spMkLst>
            <pc:docMk/>
            <pc:sldMk cId="757236514" sldId="288"/>
            <ac:spMk id="70" creationId="{067EF62F-51BF-AD4B-9880-AC15D8409A10}"/>
          </ac:spMkLst>
        </pc:spChg>
        <pc:spChg chg="add mod">
          <ac:chgData name="dabeenoh.kim@gmail.com" userId="a84c0306fb3df25d" providerId="LiveId" clId="{7C302C0B-E037-5A4A-B4D0-39998CCF1F89}" dt="2020-09-10T16:39:57.887" v="953" actId="20577"/>
          <ac:spMkLst>
            <pc:docMk/>
            <pc:sldMk cId="757236514" sldId="288"/>
            <ac:spMk id="71" creationId="{D83DD677-9856-DB49-8E57-8F2DC6369FCC}"/>
          </ac:spMkLst>
        </pc:spChg>
        <pc:grpChg chg="add mod">
          <ac:chgData name="dabeenoh.kim@gmail.com" userId="a84c0306fb3df25d" providerId="LiveId" clId="{7C302C0B-E037-5A4A-B4D0-39998CCF1F89}" dt="2020-09-10T15:24:37.808" v="4"/>
          <ac:grpSpMkLst>
            <pc:docMk/>
            <pc:sldMk cId="757236514" sldId="288"/>
            <ac:grpSpMk id="24" creationId="{2D0E7FF5-13E0-6144-BE65-B20A0FD300BB}"/>
          </ac:grpSpMkLst>
        </pc:grpChg>
        <pc:grpChg chg="mod">
          <ac:chgData name="dabeenoh.kim@gmail.com" userId="a84c0306fb3df25d" providerId="LiveId" clId="{7C302C0B-E037-5A4A-B4D0-39998CCF1F89}" dt="2020-09-10T15:24:37.808" v="4"/>
          <ac:grpSpMkLst>
            <pc:docMk/>
            <pc:sldMk cId="757236514" sldId="288"/>
            <ac:grpSpMk id="26" creationId="{0F154F8C-741E-E941-96CD-A8D4F7E908C5}"/>
          </ac:grpSpMkLst>
        </pc:grpChg>
        <pc:picChg chg="del">
          <ac:chgData name="dabeenoh.kim@gmail.com" userId="a84c0306fb3df25d" providerId="LiveId" clId="{7C302C0B-E037-5A4A-B4D0-39998CCF1F89}" dt="2020-09-10T14:44:26.685" v="2" actId="478"/>
          <ac:picMkLst>
            <pc:docMk/>
            <pc:sldMk cId="757236514" sldId="288"/>
            <ac:picMk id="4" creationId="{FD24D8F2-8622-439B-A2C2-AD8A56F81FA2}"/>
          </ac:picMkLst>
        </pc:picChg>
        <pc:picChg chg="mod">
          <ac:chgData name="dabeenoh.kim@gmail.com" userId="a84c0306fb3df25d" providerId="LiveId" clId="{7C302C0B-E037-5A4A-B4D0-39998CCF1F89}" dt="2020-09-10T15:24:37.808" v="4"/>
          <ac:picMkLst>
            <pc:docMk/>
            <pc:sldMk cId="757236514" sldId="288"/>
            <ac:picMk id="30" creationId="{B7DEF241-3F91-704E-92A4-44E82B463D72}"/>
          </ac:picMkLst>
        </pc:picChg>
        <pc:picChg chg="add del mod">
          <ac:chgData name="dabeenoh.kim@gmail.com" userId="a84c0306fb3df25d" providerId="LiveId" clId="{7C302C0B-E037-5A4A-B4D0-39998CCF1F89}" dt="2020-09-10T15:39:34.536" v="19" actId="478"/>
          <ac:picMkLst>
            <pc:docMk/>
            <pc:sldMk cId="757236514" sldId="288"/>
            <ac:picMk id="31" creationId="{3C3778FC-3854-F347-95BA-53D244FDEB44}"/>
          </ac:picMkLst>
        </pc:picChg>
        <pc:picChg chg="add mod">
          <ac:chgData name="dabeenoh.kim@gmail.com" userId="a84c0306fb3df25d" providerId="LiveId" clId="{7C302C0B-E037-5A4A-B4D0-39998CCF1F89}" dt="2020-09-12T13:16:00.522" v="3146" actId="12788"/>
          <ac:picMkLst>
            <pc:docMk/>
            <pc:sldMk cId="757236514" sldId="288"/>
            <ac:picMk id="33" creationId="{7A56FC85-F708-4B43-8FA1-9F332BCF173C}"/>
          </ac:picMkLst>
        </pc:picChg>
        <pc:picChg chg="add mod">
          <ac:chgData name="dabeenoh.kim@gmail.com" userId="a84c0306fb3df25d" providerId="LiveId" clId="{7C302C0B-E037-5A4A-B4D0-39998CCF1F89}" dt="2020-09-12T13:16:04.022" v="3147" actId="465"/>
          <ac:picMkLst>
            <pc:docMk/>
            <pc:sldMk cId="757236514" sldId="288"/>
            <ac:picMk id="39" creationId="{06A8B4C9-36F4-1746-B40B-0BFD02EAFC11}"/>
          </ac:picMkLst>
        </pc:picChg>
        <pc:picChg chg="add del mod">
          <ac:chgData name="dabeenoh.kim@gmail.com" userId="a84c0306fb3df25d" providerId="LiveId" clId="{7C302C0B-E037-5A4A-B4D0-39998CCF1F89}" dt="2020-09-10T15:56:20.314" v="168" actId="478"/>
          <ac:picMkLst>
            <pc:docMk/>
            <pc:sldMk cId="757236514" sldId="288"/>
            <ac:picMk id="41" creationId="{3A16F3DD-60EA-B847-BAE0-EED3849B521E}"/>
          </ac:picMkLst>
        </pc:picChg>
        <pc:picChg chg="add mod">
          <ac:chgData name="dabeenoh.kim@gmail.com" userId="a84c0306fb3df25d" providerId="LiveId" clId="{7C302C0B-E037-5A4A-B4D0-39998CCF1F89}" dt="2020-09-12T13:16:04.022" v="3147" actId="465"/>
          <ac:picMkLst>
            <pc:docMk/>
            <pc:sldMk cId="757236514" sldId="288"/>
            <ac:picMk id="44" creationId="{D5B11E3C-C18C-8E4B-BF62-D20CD51C1623}"/>
          </ac:picMkLst>
        </pc:picChg>
        <pc:picChg chg="add mod">
          <ac:chgData name="dabeenoh.kim@gmail.com" userId="a84c0306fb3df25d" providerId="LiveId" clId="{7C302C0B-E037-5A4A-B4D0-39998CCF1F89}" dt="2020-09-12T13:16:04.022" v="3147" actId="465"/>
          <ac:picMkLst>
            <pc:docMk/>
            <pc:sldMk cId="757236514" sldId="288"/>
            <ac:picMk id="46" creationId="{5FA13300-1305-CE42-935B-1A8D872A3CC3}"/>
          </ac:picMkLst>
        </pc:picChg>
        <pc:picChg chg="add mod">
          <ac:chgData name="dabeenoh.kim@gmail.com" userId="a84c0306fb3df25d" providerId="LiveId" clId="{7C302C0B-E037-5A4A-B4D0-39998CCF1F89}" dt="2020-09-12T13:16:00.522" v="3146" actId="12788"/>
          <ac:picMkLst>
            <pc:docMk/>
            <pc:sldMk cId="757236514" sldId="288"/>
            <ac:picMk id="49" creationId="{59966B57-00BC-B040-BE67-DFE68D94CDEA}"/>
          </ac:picMkLst>
        </pc:picChg>
        <pc:picChg chg="add mod">
          <ac:chgData name="dabeenoh.kim@gmail.com" userId="a84c0306fb3df25d" providerId="LiveId" clId="{7C302C0B-E037-5A4A-B4D0-39998CCF1F89}" dt="2020-09-10T16:39:40.076" v="951" actId="207"/>
          <ac:picMkLst>
            <pc:docMk/>
            <pc:sldMk cId="757236514" sldId="288"/>
            <ac:picMk id="59" creationId="{365D5B65-7102-564D-89A9-A54B2FD3005C}"/>
          </ac:picMkLst>
        </pc:picChg>
        <pc:picChg chg="add mod">
          <ac:chgData name="dabeenoh.kim@gmail.com" userId="a84c0306fb3df25d" providerId="LiveId" clId="{7C302C0B-E037-5A4A-B4D0-39998CCF1F89}" dt="2020-09-10T16:39:40.076" v="951" actId="207"/>
          <ac:picMkLst>
            <pc:docMk/>
            <pc:sldMk cId="757236514" sldId="288"/>
            <ac:picMk id="63" creationId="{410E16B7-DB6D-7F44-8652-B752E3E625AA}"/>
          </ac:picMkLst>
        </pc:picChg>
        <pc:picChg chg="add mod">
          <ac:chgData name="dabeenoh.kim@gmail.com" userId="a84c0306fb3df25d" providerId="LiveId" clId="{7C302C0B-E037-5A4A-B4D0-39998CCF1F89}" dt="2020-09-10T16:39:40.076" v="951" actId="207"/>
          <ac:picMkLst>
            <pc:docMk/>
            <pc:sldMk cId="757236514" sldId="288"/>
            <ac:picMk id="65" creationId="{431BF0D6-2232-D44B-BFF3-CD83922F693B}"/>
          </ac:picMkLst>
        </pc:picChg>
        <pc:picChg chg="add mod">
          <ac:chgData name="dabeenoh.kim@gmail.com" userId="a84c0306fb3df25d" providerId="LiveId" clId="{7C302C0B-E037-5A4A-B4D0-39998CCF1F89}" dt="2020-09-10T16:39:40.076" v="951" actId="207"/>
          <ac:picMkLst>
            <pc:docMk/>
            <pc:sldMk cId="757236514" sldId="288"/>
            <ac:picMk id="68" creationId="{DC216CB6-9CE1-4542-8F50-F04B10500D5F}"/>
          </ac:picMkLst>
        </pc:picChg>
        <pc:cxnChg chg="mod">
          <ac:chgData name="dabeenoh.kim@gmail.com" userId="a84c0306fb3df25d" providerId="LiveId" clId="{7C302C0B-E037-5A4A-B4D0-39998CCF1F89}" dt="2020-09-10T15:24:37.808" v="4"/>
          <ac:cxnSpMkLst>
            <pc:docMk/>
            <pc:sldMk cId="757236514" sldId="288"/>
            <ac:cxnSpMk id="27" creationId="{B831B505-51E8-104E-849D-48F18DDD23CC}"/>
          </ac:cxnSpMkLst>
        </pc:cxnChg>
      </pc:sldChg>
    </pc:docChg>
  </pc:docChgLst>
  <pc:docChgLst>
    <pc:chgData name="Guest User" userId="a84c0306fb3df25d" providerId="Windows Live" clId="Web-{6CE42428-F75F-4244-2E43-2FA9800D1E06}"/>
    <pc:docChg chg="modSld">
      <pc:chgData name="Guest User" userId="a84c0306fb3df25d" providerId="Windows Live" clId="Web-{6CE42428-F75F-4244-2E43-2FA9800D1E06}" dt="2020-09-04T15:13:54.834" v="337"/>
      <pc:docMkLst>
        <pc:docMk/>
      </pc:docMkLst>
      <pc:sldChg chg="addSp delSp modSp">
        <pc:chgData name="Guest User" userId="a84c0306fb3df25d" providerId="Windows Live" clId="Web-{6CE42428-F75F-4244-2E43-2FA9800D1E06}" dt="2020-09-04T15:13:54.834" v="337"/>
        <pc:sldMkLst>
          <pc:docMk/>
          <pc:sldMk cId="1690555464" sldId="261"/>
        </pc:sldMkLst>
        <pc:spChg chg="add del mod">
          <ac:chgData name="Guest User" userId="a84c0306fb3df25d" providerId="Windows Live" clId="Web-{6CE42428-F75F-4244-2E43-2FA9800D1E06}" dt="2020-09-04T14:44:42.884" v="76" actId="1076"/>
          <ac:spMkLst>
            <pc:docMk/>
            <pc:sldMk cId="1690555464" sldId="261"/>
            <ac:spMk id="2" creationId="{2B71D966-E8E7-434D-9CB9-640D68F8B4E5}"/>
          </ac:spMkLst>
        </pc:spChg>
        <pc:spChg chg="del mod">
          <ac:chgData name="Guest User" userId="a84c0306fb3df25d" providerId="Windows Live" clId="Web-{6CE42428-F75F-4244-2E43-2FA9800D1E06}" dt="2020-09-04T14:45:46.594" v="91"/>
          <ac:spMkLst>
            <pc:docMk/>
            <pc:sldMk cId="1690555464" sldId="261"/>
            <ac:spMk id="3" creationId="{46DD86A5-BB9A-924A-8DEB-825D181BF153}"/>
          </ac:spMkLst>
        </pc:spChg>
        <pc:spChg chg="add mod">
          <ac:chgData name="Guest User" userId="a84c0306fb3df25d" providerId="Windows Live" clId="Web-{6CE42428-F75F-4244-2E43-2FA9800D1E06}" dt="2020-09-04T15:13:53.193" v="336" actId="1076"/>
          <ac:spMkLst>
            <pc:docMk/>
            <pc:sldMk cId="1690555464" sldId="261"/>
            <ac:spMk id="4" creationId="{EDC3F83E-23FE-4C83-8987-985B73F2C69D}"/>
          </ac:spMkLst>
        </pc:spChg>
        <pc:spChg chg="add mod">
          <ac:chgData name="Guest User" userId="a84c0306fb3df25d" providerId="Windows Live" clId="Web-{6CE42428-F75F-4244-2E43-2FA9800D1E06}" dt="2020-09-04T15:13:35.631" v="334"/>
          <ac:spMkLst>
            <pc:docMk/>
            <pc:sldMk cId="1690555464" sldId="261"/>
            <ac:spMk id="5" creationId="{BFF481B1-8CF2-44D9-9A0F-FF7F6665B553}"/>
          </ac:spMkLst>
        </pc:spChg>
        <pc:spChg chg="add mod">
          <ac:chgData name="Guest User" userId="a84c0306fb3df25d" providerId="Windows Live" clId="Web-{6CE42428-F75F-4244-2E43-2FA9800D1E06}" dt="2020-09-04T14:50:49.915" v="131"/>
          <ac:spMkLst>
            <pc:docMk/>
            <pc:sldMk cId="1690555464" sldId="261"/>
            <ac:spMk id="6" creationId="{B36BA96F-144C-4E3E-ABED-A1E09C90A6CE}"/>
          </ac:spMkLst>
        </pc:spChg>
        <pc:spChg chg="add mod">
          <ac:chgData name="Guest User" userId="a84c0306fb3df25d" providerId="Windows Live" clId="Web-{6CE42428-F75F-4244-2E43-2FA9800D1E06}" dt="2020-09-04T15:11:11.173" v="315" actId="14100"/>
          <ac:spMkLst>
            <pc:docMk/>
            <pc:sldMk cId="1690555464" sldId="261"/>
            <ac:spMk id="7" creationId="{1800684B-1829-4B76-B53E-2B43F99D080B}"/>
          </ac:spMkLst>
        </pc:spChg>
        <pc:spChg chg="add mod">
          <ac:chgData name="Guest User" userId="a84c0306fb3df25d" providerId="Windows Live" clId="Web-{6CE42428-F75F-4244-2E43-2FA9800D1E06}" dt="2020-09-04T15:13:19.723" v="332"/>
          <ac:spMkLst>
            <pc:docMk/>
            <pc:sldMk cId="1690555464" sldId="261"/>
            <ac:spMk id="8" creationId="{5E67DECD-3FFB-43EB-BD05-0127280969FD}"/>
          </ac:spMkLst>
        </pc:spChg>
        <pc:spChg chg="add del mod">
          <ac:chgData name="Guest User" userId="a84c0306fb3df25d" providerId="Windows Live" clId="Web-{6CE42428-F75F-4244-2E43-2FA9800D1E06}" dt="2020-09-04T15:12:25.722" v="324"/>
          <ac:spMkLst>
            <pc:docMk/>
            <pc:sldMk cId="1690555464" sldId="261"/>
            <ac:spMk id="9" creationId="{4C329D05-4788-4C99-995C-0325F7F9012F}"/>
          </ac:spMkLst>
        </pc:spChg>
        <pc:spChg chg="add mod">
          <ac:chgData name="Guest User" userId="a84c0306fb3df25d" providerId="Windows Live" clId="Web-{6CE42428-F75F-4244-2E43-2FA9800D1E06}" dt="2020-09-04T15:13:26.458" v="333"/>
          <ac:spMkLst>
            <pc:docMk/>
            <pc:sldMk cId="1690555464" sldId="261"/>
            <ac:spMk id="10" creationId="{F7FDF7A5-79E9-466E-A465-5FF14089EE7D}"/>
          </ac:spMkLst>
        </pc:spChg>
        <pc:spChg chg="add">
          <ac:chgData name="Guest User" userId="a84c0306fb3df25d" providerId="Windows Live" clId="Web-{6CE42428-F75F-4244-2E43-2FA9800D1E06}" dt="2020-09-04T15:13:54.834" v="337"/>
          <ac:spMkLst>
            <pc:docMk/>
            <pc:sldMk cId="1690555464" sldId="261"/>
            <ac:spMk id="11" creationId="{5F1443D6-050A-4519-BC58-EAFFA171C7F3}"/>
          </ac:spMkLst>
        </pc:spChg>
        <pc:cxnChg chg="add del">
          <ac:chgData name="Guest User" userId="a84c0306fb3df25d" providerId="Windows Live" clId="Web-{6CE42428-F75F-4244-2E43-2FA9800D1E06}" dt="2020-09-04T15:11:35.658" v="317"/>
          <ac:cxnSpMkLst>
            <pc:docMk/>
            <pc:sldMk cId="1690555464" sldId="261"/>
            <ac:cxnSpMk id="3" creationId="{9A927ED8-C0CE-4239-BFEF-752259206451}"/>
          </ac:cxnSpMkLst>
        </pc:cxnChg>
      </pc:sldChg>
    </pc:docChg>
  </pc:docChgLst>
  <pc:docChgLst>
    <pc:chgData name="b sy" userId="a4926463c8d32720" providerId="Windows Live" clId="Web-{293065F7-8F63-4743-9E19-138B97CC5564}"/>
    <pc:docChg chg="modSld">
      <pc:chgData name="b sy" userId="a4926463c8d32720" providerId="Windows Live" clId="Web-{293065F7-8F63-4743-9E19-138B97CC5564}" dt="2020-09-10T12:16:56.304" v="34"/>
      <pc:docMkLst>
        <pc:docMk/>
      </pc:docMkLst>
      <pc:sldChg chg="addSp delSp modSp">
        <pc:chgData name="b sy" userId="a4926463c8d32720" providerId="Windows Live" clId="Web-{293065F7-8F63-4743-9E19-138B97CC5564}" dt="2020-09-10T12:16:56.304" v="34"/>
        <pc:sldMkLst>
          <pc:docMk/>
          <pc:sldMk cId="3308622874" sldId="280"/>
        </pc:sldMkLst>
        <pc:spChg chg="add del mod">
          <ac:chgData name="b sy" userId="a4926463c8d32720" providerId="Windows Live" clId="Web-{293065F7-8F63-4743-9E19-138B97CC5564}" dt="2020-09-10T12:16:56.304" v="34"/>
          <ac:spMkLst>
            <pc:docMk/>
            <pc:sldMk cId="3308622874" sldId="280"/>
            <ac:spMk id="6" creationId="{3D5C9604-B7F8-454B-B072-B05C2A125B1B}"/>
          </ac:spMkLst>
        </pc:spChg>
        <pc:picChg chg="add del mod">
          <ac:chgData name="b sy" userId="a4926463c8d32720" providerId="Windows Live" clId="Web-{293065F7-8F63-4743-9E19-138B97CC5564}" dt="2020-09-10T12:07:16.153" v="1"/>
          <ac:picMkLst>
            <pc:docMk/>
            <pc:sldMk cId="3308622874" sldId="280"/>
            <ac:picMk id="3" creationId="{88D4FCF9-3420-4890-BA0F-0F29785CBE3C}"/>
          </ac:picMkLst>
        </pc:picChg>
        <pc:picChg chg="add mod">
          <ac:chgData name="b sy" userId="a4926463c8d32720" providerId="Windows Live" clId="Web-{293065F7-8F63-4743-9E19-138B97CC5564}" dt="2020-09-10T12:16:19.553" v="27" actId="1076"/>
          <ac:picMkLst>
            <pc:docMk/>
            <pc:sldMk cId="3308622874" sldId="280"/>
            <ac:picMk id="4" creationId="{1E9BE3B5-7C7D-4E88-B095-AA2C2787F404}"/>
          </ac:picMkLst>
        </pc:picChg>
      </pc:sldChg>
    </pc:docChg>
  </pc:docChgLst>
  <pc:docChgLst>
    <pc:chgData name="Guest User" userId="a84c0306fb3df25d" providerId="Windows Live" clId="Web-{0F1C58BE-AFB7-4264-CB00-7392A704C2F5}"/>
    <pc:docChg chg="addSld modSld">
      <pc:chgData name="Guest User" userId="a84c0306fb3df25d" providerId="Windows Live" clId="Web-{0F1C58BE-AFB7-4264-CB00-7392A704C2F5}" dt="2020-09-05T00:43:03.024" v="526" actId="1076"/>
      <pc:docMkLst>
        <pc:docMk/>
      </pc:docMkLst>
      <pc:sldChg chg="addSp delSp modSp new">
        <pc:chgData name="Guest User" userId="a84c0306fb3df25d" providerId="Windows Live" clId="Web-{0F1C58BE-AFB7-4264-CB00-7392A704C2F5}" dt="2020-09-05T00:43:03.024" v="526" actId="1076"/>
        <pc:sldMkLst>
          <pc:docMk/>
          <pc:sldMk cId="3227664561" sldId="270"/>
        </pc:sldMkLst>
        <pc:spChg chg="mod">
          <ac:chgData name="Guest User" userId="a84c0306fb3df25d" providerId="Windows Live" clId="Web-{0F1C58BE-AFB7-4264-CB00-7392A704C2F5}" dt="2020-09-05T00:19:28.498" v="56" actId="20577"/>
          <ac:spMkLst>
            <pc:docMk/>
            <pc:sldMk cId="3227664561" sldId="270"/>
            <ac:spMk id="2" creationId="{5646B5C5-E8DA-4A7F-B143-5DB5578D2A71}"/>
          </ac:spMkLst>
        </pc:spChg>
        <pc:spChg chg="del">
          <ac:chgData name="Guest User" userId="a84c0306fb3df25d" providerId="Windows Live" clId="Web-{0F1C58BE-AFB7-4264-CB00-7392A704C2F5}" dt="2020-09-05T00:16:32.349" v="1"/>
          <ac:spMkLst>
            <pc:docMk/>
            <pc:sldMk cId="3227664561" sldId="270"/>
            <ac:spMk id="3" creationId="{437B2F27-D4D3-45C9-8CFB-4B006AA07042}"/>
          </ac:spMkLst>
        </pc:spChg>
        <pc:spChg chg="add del">
          <ac:chgData name="Guest User" userId="a84c0306fb3df25d" providerId="Windows Live" clId="Web-{0F1C58BE-AFB7-4264-CB00-7392A704C2F5}" dt="2020-09-05T00:17:10.022" v="3"/>
          <ac:spMkLst>
            <pc:docMk/>
            <pc:sldMk cId="3227664561" sldId="270"/>
            <ac:spMk id="4" creationId="{8061055C-4D6A-481E-A268-E6D64B6ECE5E}"/>
          </ac:spMkLst>
        </pc:spChg>
        <pc:spChg chg="add mod">
          <ac:chgData name="Guest User" userId="a84c0306fb3df25d" providerId="Windows Live" clId="Web-{0F1C58BE-AFB7-4264-CB00-7392A704C2F5}" dt="2020-09-05T00:27:12.310" v="130" actId="1076"/>
          <ac:spMkLst>
            <pc:docMk/>
            <pc:sldMk cId="3227664561" sldId="270"/>
            <ac:spMk id="5" creationId="{FB1DD4EA-1D0F-4169-AA8D-0019FBEE3DF8}"/>
          </ac:spMkLst>
        </pc:spChg>
        <pc:spChg chg="add mod">
          <ac:chgData name="Guest User" userId="a84c0306fb3df25d" providerId="Windows Live" clId="Web-{0F1C58BE-AFB7-4264-CB00-7392A704C2F5}" dt="2020-09-05T00:31:56.191" v="299" actId="1076"/>
          <ac:spMkLst>
            <pc:docMk/>
            <pc:sldMk cId="3227664561" sldId="270"/>
            <ac:spMk id="6" creationId="{7EBBA5C5-CCC1-4D51-8C1D-F432A6FB93E3}"/>
          </ac:spMkLst>
        </pc:spChg>
        <pc:spChg chg="add mod">
          <ac:chgData name="Guest User" userId="a84c0306fb3df25d" providerId="Windows Live" clId="Web-{0F1C58BE-AFB7-4264-CB00-7392A704C2F5}" dt="2020-09-05T00:31:11.753" v="268" actId="20577"/>
          <ac:spMkLst>
            <pc:docMk/>
            <pc:sldMk cId="3227664561" sldId="270"/>
            <ac:spMk id="12" creationId="{F6F1345C-7BEB-482B-A7DF-3982A2EB792F}"/>
          </ac:spMkLst>
        </pc:spChg>
        <pc:spChg chg="add mod">
          <ac:chgData name="Guest User" userId="a84c0306fb3df25d" providerId="Windows Live" clId="Web-{0F1C58BE-AFB7-4264-CB00-7392A704C2F5}" dt="2020-09-05T00:35:29.524" v="376" actId="1076"/>
          <ac:spMkLst>
            <pc:docMk/>
            <pc:sldMk cId="3227664561" sldId="270"/>
            <ac:spMk id="13" creationId="{1B896994-2EC9-4A48-84BA-AA998EB54EBB}"/>
          </ac:spMkLst>
        </pc:spChg>
        <pc:spChg chg="add mod">
          <ac:chgData name="Guest User" userId="a84c0306fb3df25d" providerId="Windows Live" clId="Web-{0F1C58BE-AFB7-4264-CB00-7392A704C2F5}" dt="2020-09-05T00:36:20.885" v="389"/>
          <ac:spMkLst>
            <pc:docMk/>
            <pc:sldMk cId="3227664561" sldId="270"/>
            <ac:spMk id="14" creationId="{E204D8EE-BF2A-4A78-8302-0A15FD81773A}"/>
          </ac:spMkLst>
        </pc:spChg>
        <pc:spChg chg="add mod">
          <ac:chgData name="Guest User" userId="a84c0306fb3df25d" providerId="Windows Live" clId="Web-{0F1C58BE-AFB7-4264-CB00-7392A704C2F5}" dt="2020-09-05T00:36:24.619" v="390"/>
          <ac:spMkLst>
            <pc:docMk/>
            <pc:sldMk cId="3227664561" sldId="270"/>
            <ac:spMk id="20" creationId="{5805BD91-2ED4-467C-B3DB-332FD6CB2506}"/>
          </ac:spMkLst>
        </pc:spChg>
        <pc:spChg chg="add mod">
          <ac:chgData name="Guest User" userId="a84c0306fb3df25d" providerId="Windows Live" clId="Web-{0F1C58BE-AFB7-4264-CB00-7392A704C2F5}" dt="2020-09-05T00:42:55.961" v="522" actId="1076"/>
          <ac:spMkLst>
            <pc:docMk/>
            <pc:sldMk cId="3227664561" sldId="270"/>
            <ac:spMk id="21" creationId="{C1A3B1F0-ACCD-4F19-A1D6-44E5139387BB}"/>
          </ac:spMkLst>
        </pc:spChg>
        <pc:spChg chg="add mod">
          <ac:chgData name="Guest User" userId="a84c0306fb3df25d" providerId="Windows Live" clId="Web-{0F1C58BE-AFB7-4264-CB00-7392A704C2F5}" dt="2020-09-05T00:30:08.392" v="251"/>
          <ac:spMkLst>
            <pc:docMk/>
            <pc:sldMk cId="3227664561" sldId="270"/>
            <ac:spMk id="22" creationId="{042628DA-20A8-4725-B90B-3F3EC00B3952}"/>
          </ac:spMkLst>
        </pc:spChg>
        <pc:spChg chg="add mod">
          <ac:chgData name="Guest User" userId="a84c0306fb3df25d" providerId="Windows Live" clId="Web-{0F1C58BE-AFB7-4264-CB00-7392A704C2F5}" dt="2020-09-05T00:42:13.226" v="513" actId="1076"/>
          <ac:spMkLst>
            <pc:docMk/>
            <pc:sldMk cId="3227664561" sldId="270"/>
            <ac:spMk id="23" creationId="{3E640837-4235-4DE4-82C1-B4C2BDFF9942}"/>
          </ac:spMkLst>
        </pc:spChg>
        <pc:spChg chg="add mod">
          <ac:chgData name="Guest User" userId="a84c0306fb3df25d" providerId="Windows Live" clId="Web-{0F1C58BE-AFB7-4264-CB00-7392A704C2F5}" dt="2020-09-05T00:42:17.257" v="514" actId="1076"/>
          <ac:spMkLst>
            <pc:docMk/>
            <pc:sldMk cId="3227664561" sldId="270"/>
            <ac:spMk id="24" creationId="{D472560B-65A2-4491-99FE-E168666D692A}"/>
          </ac:spMkLst>
        </pc:spChg>
        <pc:spChg chg="add mod">
          <ac:chgData name="Guest User" userId="a84c0306fb3df25d" providerId="Windows Live" clId="Web-{0F1C58BE-AFB7-4264-CB00-7392A704C2F5}" dt="2020-09-05T00:42:26.289" v="517" actId="1076"/>
          <ac:spMkLst>
            <pc:docMk/>
            <pc:sldMk cId="3227664561" sldId="270"/>
            <ac:spMk id="27" creationId="{3D847EFA-4D84-46B5-B150-FE22244942D7}"/>
          </ac:spMkLst>
        </pc:spChg>
        <pc:spChg chg="add mod">
          <ac:chgData name="Guest User" userId="a84c0306fb3df25d" providerId="Windows Live" clId="Web-{0F1C58BE-AFB7-4264-CB00-7392A704C2F5}" dt="2020-09-05T00:39:46.186" v="473" actId="20577"/>
          <ac:spMkLst>
            <pc:docMk/>
            <pc:sldMk cId="3227664561" sldId="270"/>
            <ac:spMk id="28" creationId="{17FFA0A8-97C8-4E4F-8EBD-9DA81F7A63E4}"/>
          </ac:spMkLst>
        </pc:spChg>
        <pc:spChg chg="add mod">
          <ac:chgData name="Guest User" userId="a84c0306fb3df25d" providerId="Windows Live" clId="Web-{0F1C58BE-AFB7-4264-CB00-7392A704C2F5}" dt="2020-09-05T00:39:52.545" v="483" actId="20577"/>
          <ac:spMkLst>
            <pc:docMk/>
            <pc:sldMk cId="3227664561" sldId="270"/>
            <ac:spMk id="29" creationId="{92B8D23B-FE53-4991-B750-77EF27FADDD0}"/>
          </ac:spMkLst>
        </pc:spChg>
        <pc:spChg chg="add mod">
          <ac:chgData name="Guest User" userId="a84c0306fb3df25d" providerId="Windows Live" clId="Web-{0F1C58BE-AFB7-4264-CB00-7392A704C2F5}" dt="2020-09-05T00:39:55.254" v="486" actId="20577"/>
          <ac:spMkLst>
            <pc:docMk/>
            <pc:sldMk cId="3227664561" sldId="270"/>
            <ac:spMk id="32" creationId="{D528DC86-6FD2-473C-A89D-26822D33A527}"/>
          </ac:spMkLst>
        </pc:spChg>
        <pc:spChg chg="add mod">
          <ac:chgData name="Guest User" userId="a84c0306fb3df25d" providerId="Windows Live" clId="Web-{0F1C58BE-AFB7-4264-CB00-7392A704C2F5}" dt="2020-09-05T00:43:03.024" v="526" actId="1076"/>
          <ac:spMkLst>
            <pc:docMk/>
            <pc:sldMk cId="3227664561" sldId="270"/>
            <ac:spMk id="35" creationId="{703C1C55-915E-4B20-BC5D-44B2B8DFF6E6}"/>
          </ac:spMkLst>
        </pc:spChg>
        <pc:cxnChg chg="add mod">
          <ac:chgData name="Guest User" userId="a84c0306fb3df25d" providerId="Windows Live" clId="Web-{0F1C58BE-AFB7-4264-CB00-7392A704C2F5}" dt="2020-09-05T00:26:46.872" v="125" actId="1076"/>
          <ac:cxnSpMkLst>
            <pc:docMk/>
            <pc:sldMk cId="3227664561" sldId="270"/>
            <ac:cxnSpMk id="7" creationId="{B0EB0D75-6105-42C2-9CBB-0575E07C4293}"/>
          </ac:cxnSpMkLst>
        </pc:cxnChg>
        <pc:cxnChg chg="add mod">
          <ac:chgData name="Guest User" userId="a84c0306fb3df25d" providerId="Windows Live" clId="Web-{0F1C58BE-AFB7-4264-CB00-7392A704C2F5}" dt="2020-09-05T00:26:51.669" v="126" actId="1076"/>
          <ac:cxnSpMkLst>
            <pc:docMk/>
            <pc:sldMk cId="3227664561" sldId="270"/>
            <ac:cxnSpMk id="8" creationId="{6C23CB9D-3525-414D-92B3-3DF091AC57BA}"/>
          </ac:cxnSpMkLst>
        </pc:cxnChg>
        <pc:cxnChg chg="add mod">
          <ac:chgData name="Guest User" userId="a84c0306fb3df25d" providerId="Windows Live" clId="Web-{0F1C58BE-AFB7-4264-CB00-7392A704C2F5}" dt="2020-09-05T00:27:00.998" v="128" actId="1076"/>
          <ac:cxnSpMkLst>
            <pc:docMk/>
            <pc:sldMk cId="3227664561" sldId="270"/>
            <ac:cxnSpMk id="9" creationId="{B08D9EDF-AC2F-4D8F-BFA3-70292C60FEB0}"/>
          </ac:cxnSpMkLst>
        </pc:cxnChg>
        <pc:cxnChg chg="add mod">
          <ac:chgData name="Guest User" userId="a84c0306fb3df25d" providerId="Windows Live" clId="Web-{0F1C58BE-AFB7-4264-CB00-7392A704C2F5}" dt="2020-09-05T00:27:06.076" v="129" actId="1076"/>
          <ac:cxnSpMkLst>
            <pc:docMk/>
            <pc:sldMk cId="3227664561" sldId="270"/>
            <ac:cxnSpMk id="10" creationId="{371941A1-FFDE-479F-8B74-EAD942BC0875}"/>
          </ac:cxnSpMkLst>
        </pc:cxnChg>
        <pc:cxnChg chg="add mod">
          <ac:chgData name="Guest User" userId="a84c0306fb3df25d" providerId="Windows Live" clId="Web-{0F1C58BE-AFB7-4264-CB00-7392A704C2F5}" dt="2020-09-05T00:27:17.545" v="131" actId="1076"/>
          <ac:cxnSpMkLst>
            <pc:docMk/>
            <pc:sldMk cId="3227664561" sldId="270"/>
            <ac:cxnSpMk id="11" creationId="{27E01E79-156D-4C45-B31D-309CE8CE8AAE}"/>
          </ac:cxnSpMkLst>
        </pc:cxnChg>
        <pc:cxnChg chg="add mod">
          <ac:chgData name="Guest User" userId="a84c0306fb3df25d" providerId="Windows Live" clId="Web-{0F1C58BE-AFB7-4264-CB00-7392A704C2F5}" dt="2020-09-05T00:42:07.944" v="512" actId="14100"/>
          <ac:cxnSpMkLst>
            <pc:docMk/>
            <pc:sldMk cId="3227664561" sldId="270"/>
            <ac:cxnSpMk id="15" creationId="{12A94B1F-B6D7-4500-83C2-3D3968C63E8B}"/>
          </ac:cxnSpMkLst>
        </pc:cxnChg>
        <pc:cxnChg chg="add del mod">
          <ac:chgData name="Guest User" userId="a84c0306fb3df25d" providerId="Windows Live" clId="Web-{0F1C58BE-AFB7-4264-CB00-7392A704C2F5}" dt="2020-09-05T00:33:30.022" v="319"/>
          <ac:cxnSpMkLst>
            <pc:docMk/>
            <pc:sldMk cId="3227664561" sldId="270"/>
            <ac:cxnSpMk id="16" creationId="{98FA6C35-91D0-4C2D-80C3-DCF4D44FC05B}"/>
          </ac:cxnSpMkLst>
        </pc:cxnChg>
        <pc:cxnChg chg="add del mod">
          <ac:chgData name="Guest User" userId="a84c0306fb3df25d" providerId="Windows Live" clId="Web-{0F1C58BE-AFB7-4264-CB00-7392A704C2F5}" dt="2020-09-05T00:33:31.381" v="320"/>
          <ac:cxnSpMkLst>
            <pc:docMk/>
            <pc:sldMk cId="3227664561" sldId="270"/>
            <ac:cxnSpMk id="17" creationId="{6D255734-8296-45D0-8184-52EFE48E1D65}"/>
          </ac:cxnSpMkLst>
        </pc:cxnChg>
        <pc:cxnChg chg="add del mod">
          <ac:chgData name="Guest User" userId="a84c0306fb3df25d" providerId="Windows Live" clId="Web-{0F1C58BE-AFB7-4264-CB00-7392A704C2F5}" dt="2020-09-05T00:33:32.600" v="321"/>
          <ac:cxnSpMkLst>
            <pc:docMk/>
            <pc:sldMk cId="3227664561" sldId="270"/>
            <ac:cxnSpMk id="18" creationId="{0F1AF590-CEA6-4354-98B1-9D5D15FC1E59}"/>
          </ac:cxnSpMkLst>
        </pc:cxnChg>
        <pc:cxnChg chg="add mod">
          <ac:chgData name="Guest User" userId="a84c0306fb3df25d" providerId="Windows Live" clId="Web-{0F1C58BE-AFB7-4264-CB00-7392A704C2F5}" dt="2020-09-05T00:35:57.368" v="385" actId="1076"/>
          <ac:cxnSpMkLst>
            <pc:docMk/>
            <pc:sldMk cId="3227664561" sldId="270"/>
            <ac:cxnSpMk id="19" creationId="{19C8B3E8-2A0B-4DFC-8812-5CFC7058DE6C}"/>
          </ac:cxnSpMkLst>
        </pc:cxnChg>
        <pc:cxnChg chg="add mod">
          <ac:chgData name="Guest User" userId="a84c0306fb3df25d" providerId="Windows Live" clId="Web-{0F1C58BE-AFB7-4264-CB00-7392A704C2F5}" dt="2020-09-05T00:42:20.617" v="515" actId="1076"/>
          <ac:cxnSpMkLst>
            <pc:docMk/>
            <pc:sldMk cId="3227664561" sldId="270"/>
            <ac:cxnSpMk id="25" creationId="{70CE3C5F-F8F1-4D1E-8FE8-42B5339B279D}"/>
          </ac:cxnSpMkLst>
        </pc:cxnChg>
        <pc:cxnChg chg="add mod">
          <ac:chgData name="Guest User" userId="a84c0306fb3df25d" providerId="Windows Live" clId="Web-{0F1C58BE-AFB7-4264-CB00-7392A704C2F5}" dt="2020-09-05T00:42:24.413" v="516" actId="1076"/>
          <ac:cxnSpMkLst>
            <pc:docMk/>
            <pc:sldMk cId="3227664561" sldId="270"/>
            <ac:cxnSpMk id="26" creationId="{FA4289C3-B52E-49E1-B741-6C0ABAC03735}"/>
          </ac:cxnSpMkLst>
        </pc:cxnChg>
        <pc:cxnChg chg="add mod">
          <ac:chgData name="Guest User" userId="a84c0306fb3df25d" providerId="Windows Live" clId="Web-{0F1C58BE-AFB7-4264-CB00-7392A704C2F5}" dt="2020-09-05T00:38:58.201" v="461"/>
          <ac:cxnSpMkLst>
            <pc:docMk/>
            <pc:sldMk cId="3227664561" sldId="270"/>
            <ac:cxnSpMk id="30" creationId="{DA94D090-F827-4576-8875-49655BB5306C}"/>
          </ac:cxnSpMkLst>
        </pc:cxnChg>
        <pc:cxnChg chg="add mod">
          <ac:chgData name="Guest User" userId="a84c0306fb3df25d" providerId="Windows Live" clId="Web-{0F1C58BE-AFB7-4264-CB00-7392A704C2F5}" dt="2020-09-05T00:38:58.185" v="460"/>
          <ac:cxnSpMkLst>
            <pc:docMk/>
            <pc:sldMk cId="3227664561" sldId="270"/>
            <ac:cxnSpMk id="31" creationId="{340CB13F-5C14-49FA-ADE2-37CA1DDD6726}"/>
          </ac:cxnSpMkLst>
        </pc:cxnChg>
        <pc:cxnChg chg="add mod">
          <ac:chgData name="Guest User" userId="a84c0306fb3df25d" providerId="Windows Live" clId="Web-{0F1C58BE-AFB7-4264-CB00-7392A704C2F5}" dt="2020-09-05T00:41:02.427" v="498" actId="1076"/>
          <ac:cxnSpMkLst>
            <pc:docMk/>
            <pc:sldMk cId="3227664561" sldId="270"/>
            <ac:cxnSpMk id="33" creationId="{F2CBC02F-3FA0-4E5D-AFDD-6FCC2B5E1EA3}"/>
          </ac:cxnSpMkLst>
        </pc:cxnChg>
        <pc:cxnChg chg="add mod">
          <ac:chgData name="Guest User" userId="a84c0306fb3df25d" providerId="Windows Live" clId="Web-{0F1C58BE-AFB7-4264-CB00-7392A704C2F5}" dt="2020-09-05T00:42:33.289" v="519" actId="14100"/>
          <ac:cxnSpMkLst>
            <pc:docMk/>
            <pc:sldMk cId="3227664561" sldId="270"/>
            <ac:cxnSpMk id="34" creationId="{1AF1FE6D-8BC8-475F-AC7E-D7700DFC81B3}"/>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BC7A39C-5057-FE4E-848C-680287A7A3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07F3F77F-8EB3-5D45-8538-6971D66105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80DBE1-F793-FF4B-81D2-F312A2ADF2A5}" type="datetimeFigureOut">
              <a:rPr lang="en-GB" smtClean="0"/>
              <a:t>19/09/2020</a:t>
            </a:fld>
            <a:endParaRPr lang="en-GB"/>
          </a:p>
        </p:txBody>
      </p:sp>
      <p:sp>
        <p:nvSpPr>
          <p:cNvPr id="4" name="Espace réservé du pied de page 3">
            <a:extLst>
              <a:ext uri="{FF2B5EF4-FFF2-40B4-BE49-F238E27FC236}">
                <a16:creationId xmlns:a16="http://schemas.microsoft.com/office/drawing/2014/main" id="{84596FF3-A1AD-0F4A-B9FE-C7A05E9977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64205A5B-18AA-7B42-A1C7-1EA498680E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DB15FF-AEA7-9041-B4E6-0703F6AB3CFB}" type="slidenum">
              <a:rPr lang="en-GB" smtClean="0"/>
              <a:t>‹#›</a:t>
            </a:fld>
            <a:endParaRPr lang="en-GB"/>
          </a:p>
        </p:txBody>
      </p:sp>
    </p:spTree>
    <p:extLst>
      <p:ext uri="{BB962C8B-B14F-4D97-AF65-F5344CB8AC3E}">
        <p14:creationId xmlns:p14="http://schemas.microsoft.com/office/powerpoint/2010/main" val="35774015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47E0B2-CE8B-C14C-82F9-26473EED1479}" type="datetimeFigureOut">
              <a:rPr lang="en-GB" smtClean="0"/>
              <a:t>19/09/2020</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423B6F-7E20-004D-9B72-73A26822259E}" type="slidenum">
              <a:rPr lang="en-GB" smtClean="0"/>
              <a:t>‹#›</a:t>
            </a:fld>
            <a:endParaRPr lang="en-GB"/>
          </a:p>
        </p:txBody>
      </p:sp>
    </p:spTree>
    <p:extLst>
      <p:ext uri="{BB962C8B-B14F-4D97-AF65-F5344CB8AC3E}">
        <p14:creationId xmlns:p14="http://schemas.microsoft.com/office/powerpoint/2010/main" val="2074091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u numéro de diapositive 3"/>
          <p:cNvSpPr>
            <a:spLocks noGrp="1"/>
          </p:cNvSpPr>
          <p:nvPr>
            <p:ph type="sldNum" sz="quarter" idx="5"/>
          </p:nvPr>
        </p:nvSpPr>
        <p:spPr/>
        <p:txBody>
          <a:bodyPr/>
          <a:lstStyle/>
          <a:p>
            <a:fld id="{E9423B6F-7E20-004D-9B72-73A26822259E}" type="slidenum">
              <a:rPr lang="en-GB" smtClean="0"/>
              <a:t>1</a:t>
            </a:fld>
            <a:endParaRPr lang="en-GB"/>
          </a:p>
        </p:txBody>
      </p:sp>
    </p:spTree>
    <p:extLst>
      <p:ext uri="{BB962C8B-B14F-4D97-AF65-F5344CB8AC3E}">
        <p14:creationId xmlns:p14="http://schemas.microsoft.com/office/powerpoint/2010/main" val="3753172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Travel recommendations chatbots can be used as reservation agents by assisting customers with </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kern="1200">
                <a:solidFill>
                  <a:schemeClr val="tx1"/>
                </a:solidFill>
                <a:effectLst/>
                <a:latin typeface="+mn-lt"/>
                <a:ea typeface="+mn-ea"/>
                <a:cs typeface="+mn-cs"/>
              </a:rPr>
              <a:t>booking flights or hotels</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kern="1200">
                <a:solidFill>
                  <a:schemeClr val="tx1"/>
                </a:solidFill>
                <a:effectLst/>
                <a:latin typeface="+mn-lt"/>
                <a:ea typeface="+mn-ea"/>
                <a:cs typeface="+mn-cs"/>
              </a:rPr>
              <a:t>as a local insider by allowing travelers to experience cities through local recommendations.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They can also </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kern="1200">
                <a:solidFill>
                  <a:schemeClr val="tx1"/>
                </a:solidFill>
                <a:effectLst/>
                <a:latin typeface="+mn-lt"/>
                <a:ea typeface="+mn-ea"/>
                <a:cs typeface="+mn-cs"/>
              </a:rPr>
              <a:t>personalize travel plans </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kern="1200">
                <a:solidFill>
                  <a:schemeClr val="tx1"/>
                </a:solidFill>
                <a:effectLst/>
                <a:latin typeface="+mn-lt"/>
                <a:ea typeface="+mn-ea"/>
                <a:cs typeface="+mn-cs"/>
              </a:rPr>
              <a:t>resolve after-sales inquiries.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Chatbots create many values for customers: in addition to saving time, they inform and reduce effort (customers spend less time and effort searching for relevant information).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They also avoid hassles and simplify by unifying customer experience within a single platform. </a:t>
            </a:r>
            <a:endParaRPr lang="en-KR" sz="1200" kern="1200">
              <a:solidFill>
                <a:schemeClr val="tx1"/>
              </a:solidFill>
              <a:effectLst/>
              <a:latin typeface="+mn-lt"/>
              <a:ea typeface="+mn-ea"/>
              <a:cs typeface="+mn-cs"/>
            </a:endParaRPr>
          </a:p>
          <a:p>
            <a:endParaRPr lang="en-GB"/>
          </a:p>
        </p:txBody>
      </p:sp>
      <p:sp>
        <p:nvSpPr>
          <p:cNvPr id="4" name="Espace réservé du numéro de diapositive 3"/>
          <p:cNvSpPr>
            <a:spLocks noGrp="1"/>
          </p:cNvSpPr>
          <p:nvPr>
            <p:ph type="sldNum" sz="quarter" idx="5"/>
          </p:nvPr>
        </p:nvSpPr>
        <p:spPr/>
        <p:txBody>
          <a:bodyPr/>
          <a:lstStyle/>
          <a:p>
            <a:fld id="{E9423B6F-7E20-004D-9B72-73A26822259E}" type="slidenum">
              <a:rPr lang="en-GB" smtClean="0"/>
              <a:t>3</a:t>
            </a:fld>
            <a:endParaRPr lang="en-GB"/>
          </a:p>
        </p:txBody>
      </p:sp>
    </p:spTree>
    <p:extLst>
      <p:ext uri="{BB962C8B-B14F-4D97-AF65-F5344CB8AC3E}">
        <p14:creationId xmlns:p14="http://schemas.microsoft.com/office/powerpoint/2010/main" val="2636826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Chatbots play the role of a travel assistant by supporting customers at the 4 stages of their travel.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kern="1200">
                <a:solidFill>
                  <a:schemeClr val="tx1"/>
                </a:solidFill>
                <a:effectLst/>
                <a:latin typeface="+mn-lt"/>
                <a:ea typeface="+mn-ea"/>
                <a:cs typeface="+mn-cs"/>
              </a:rPr>
              <a:t>At the stage of planning trip, chatbots can provide travel recommendations. </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endParaRPr lang="en-US"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kern="1200">
                <a:solidFill>
                  <a:schemeClr val="tx1"/>
                </a:solidFill>
                <a:effectLst/>
                <a:latin typeface="+mn-lt"/>
                <a:ea typeface="+mn-ea"/>
                <a:cs typeface="+mn-cs"/>
              </a:rPr>
              <a:t>When booking flights or hotels, chatbots can suggest the best offers suited to customer requirements. </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endParaRPr lang="en-US"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kern="1200">
                <a:solidFill>
                  <a:schemeClr val="tx1"/>
                </a:solidFill>
                <a:effectLst/>
                <a:latin typeface="+mn-lt"/>
                <a:ea typeface="+mn-ea"/>
                <a:cs typeface="+mn-cs"/>
              </a:rPr>
              <a:t>Chatbots can also help customers find local activities and restaurants by using the trigger words in the customers’ queries. </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endParaRPr lang="en-US"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200" kern="1200">
                <a:solidFill>
                  <a:schemeClr val="tx1"/>
                </a:solidFill>
                <a:effectLst/>
                <a:latin typeface="+mn-lt"/>
                <a:ea typeface="+mn-ea"/>
                <a:cs typeface="+mn-cs"/>
              </a:rPr>
              <a:t>Finally, at the stage of after-sales support, chatbots can resolve simple inquiries quickly. </a:t>
            </a:r>
            <a:endParaRPr lang="en-KR"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endParaRPr lang="en-GB"/>
          </a:p>
        </p:txBody>
      </p:sp>
      <p:sp>
        <p:nvSpPr>
          <p:cNvPr id="4" name="Espace réservé du numéro de diapositive 3"/>
          <p:cNvSpPr>
            <a:spLocks noGrp="1"/>
          </p:cNvSpPr>
          <p:nvPr>
            <p:ph type="sldNum" sz="quarter" idx="5"/>
          </p:nvPr>
        </p:nvSpPr>
        <p:spPr/>
        <p:txBody>
          <a:bodyPr/>
          <a:lstStyle/>
          <a:p>
            <a:fld id="{E9423B6F-7E20-004D-9B72-73A26822259E}" type="slidenum">
              <a:rPr lang="en-GB" smtClean="0"/>
              <a:t>4</a:t>
            </a:fld>
            <a:endParaRPr lang="en-GB"/>
          </a:p>
        </p:txBody>
      </p:sp>
    </p:spTree>
    <p:extLst>
      <p:ext uri="{BB962C8B-B14F-4D97-AF65-F5344CB8AC3E}">
        <p14:creationId xmlns:p14="http://schemas.microsoft.com/office/powerpoint/2010/main" val="1184756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kern="1200">
                <a:solidFill>
                  <a:schemeClr val="tx1"/>
                </a:solidFill>
                <a:effectLst/>
                <a:latin typeface="+mn-lt"/>
                <a:ea typeface="+mn-ea"/>
                <a:cs typeface="+mn-cs"/>
              </a:rPr>
              <a:t>We used the BERT model to build our chatbot, so we’ll explain what BERT is. </a:t>
            </a:r>
            <a:endParaRPr lang="en-KR" sz="1200" kern="1200">
              <a:solidFill>
                <a:schemeClr val="tx1"/>
              </a:solidFill>
              <a:effectLst/>
              <a:latin typeface="+mn-lt"/>
              <a:ea typeface="+mn-ea"/>
              <a:cs typeface="+mn-cs"/>
            </a:endParaRPr>
          </a:p>
          <a:p>
            <a:endParaRPr lang="en-KR" sz="1200" kern="1200">
              <a:solidFill>
                <a:schemeClr val="tx1"/>
              </a:solidFill>
              <a:effectLst/>
              <a:latin typeface="+mn-lt"/>
              <a:ea typeface="+mn-ea"/>
              <a:cs typeface="+mn-cs"/>
            </a:endParaRPr>
          </a:p>
          <a:p>
            <a:r>
              <a:rPr lang="en-KR" sz="1200" kern="1200">
                <a:solidFill>
                  <a:schemeClr val="tx1"/>
                </a:solidFill>
                <a:effectLst/>
                <a:latin typeface="+mn-lt"/>
                <a:ea typeface="+mn-ea"/>
                <a:cs typeface="+mn-cs"/>
              </a:rPr>
              <a:t>BERT makes use of Transformer, an attention mechanism that learns contextual relations between words </a:t>
            </a:r>
            <a:r>
              <a:rPr lang="en-US" sz="1200" kern="1200">
                <a:solidFill>
                  <a:schemeClr val="tx1"/>
                </a:solidFill>
                <a:effectLst/>
                <a:latin typeface="+mn-lt"/>
                <a:ea typeface="+mn-ea"/>
                <a:cs typeface="+mn-cs"/>
              </a:rPr>
              <a:t>(tokens) </a:t>
            </a:r>
            <a:r>
              <a:rPr lang="en-KR" sz="1200" kern="1200">
                <a:solidFill>
                  <a:schemeClr val="tx1"/>
                </a:solidFill>
                <a:effectLst/>
                <a:latin typeface="+mn-lt"/>
                <a:ea typeface="+mn-ea"/>
                <a:cs typeface="+mn-cs"/>
              </a:rPr>
              <a:t>in a text.</a:t>
            </a:r>
          </a:p>
          <a:p>
            <a:endParaRPr lang="en-KR" sz="1200" kern="1200">
              <a:solidFill>
                <a:schemeClr val="tx1"/>
              </a:solidFill>
              <a:effectLst/>
              <a:latin typeface="+mn-lt"/>
              <a:ea typeface="+mn-ea"/>
              <a:cs typeface="+mn-cs"/>
            </a:endParaRPr>
          </a:p>
          <a:p>
            <a:r>
              <a:rPr lang="en-KR" sz="1200" kern="1200">
                <a:solidFill>
                  <a:schemeClr val="tx1"/>
                </a:solidFill>
                <a:effectLst/>
                <a:latin typeface="+mn-lt"/>
                <a:ea typeface="+mn-ea"/>
                <a:cs typeface="+mn-cs"/>
              </a:rPr>
              <a:t>Before feeding word sequences into BERT, 15% </a:t>
            </a:r>
            <a:r>
              <a:rPr lang="en-US" sz="1200" kern="1200">
                <a:solidFill>
                  <a:schemeClr val="tx1"/>
                </a:solidFill>
                <a:effectLst/>
                <a:latin typeface="+mn-lt"/>
                <a:ea typeface="+mn-ea"/>
                <a:cs typeface="+mn-cs"/>
              </a:rPr>
              <a:t>of the input words are masked for pre-training, which makes the model bidirectional (the model learns the context of a word based on all of its surroundings – the non masked words)</a:t>
            </a:r>
            <a:endParaRPr lang="en-KR"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n-KR"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 Next Sentence Prediction consists in training the system to predict if the second sentence in a pair of sentences is the subsequent sentence or </a:t>
            </a:r>
            <a:r>
              <a:rPr lang="fr-FR" sz="1200" kern="1200">
                <a:solidFill>
                  <a:schemeClr val="tx1"/>
                </a:solidFill>
                <a:effectLst/>
                <a:latin typeface="+mn-lt"/>
                <a:ea typeface="+mn-ea"/>
                <a:cs typeface="+mn-cs"/>
              </a:rPr>
              <a:t>not.</a:t>
            </a:r>
            <a:endParaRPr lang="en-KR"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n-KR"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This chart describes the Transformer Encoder. </a:t>
            </a:r>
            <a:endParaRPr lang="en-KR"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For the input, we’ll have a pair of sentences “My dog is cute” separator “he likes playing”. </a:t>
            </a:r>
            <a:endParaRPr lang="en-KR"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To get the token representations, we sum the three embeddings (the token embedding which are word pieces, the segment embedding which represents each sentence and the position embedding) and we are going to use those in a transformer model. </a:t>
            </a:r>
            <a:endParaRPr lang="en-KR" sz="1200" kern="1200">
              <a:solidFill>
                <a:schemeClr val="tx1"/>
              </a:solidFill>
              <a:effectLst/>
              <a:latin typeface="+mn-lt"/>
              <a:ea typeface="+mn-ea"/>
              <a:cs typeface="+mn-cs"/>
            </a:endParaRPr>
          </a:p>
          <a:p>
            <a:endParaRPr lang="en-GB"/>
          </a:p>
        </p:txBody>
      </p:sp>
      <p:sp>
        <p:nvSpPr>
          <p:cNvPr id="4" name="Espace réservé du numéro de diapositive 3"/>
          <p:cNvSpPr>
            <a:spLocks noGrp="1"/>
          </p:cNvSpPr>
          <p:nvPr>
            <p:ph type="sldNum" sz="quarter" idx="5"/>
          </p:nvPr>
        </p:nvSpPr>
        <p:spPr/>
        <p:txBody>
          <a:bodyPr/>
          <a:lstStyle/>
          <a:p>
            <a:fld id="{E9423B6F-7E20-004D-9B72-73A26822259E}" type="slidenum">
              <a:rPr lang="en-GB" smtClean="0"/>
              <a:t>5</a:t>
            </a:fld>
            <a:endParaRPr lang="en-GB"/>
          </a:p>
        </p:txBody>
      </p:sp>
    </p:spTree>
    <p:extLst>
      <p:ext uri="{BB962C8B-B14F-4D97-AF65-F5344CB8AC3E}">
        <p14:creationId xmlns:p14="http://schemas.microsoft.com/office/powerpoint/2010/main" val="122719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After training the model on this basis for masked words and next sentence or not, we can take this pretrained model and fine tune it to use it for a particular task. </a:t>
            </a:r>
            <a:endParaRPr lang="en-KR" sz="1200" kern="1200">
              <a:solidFill>
                <a:schemeClr val="tx1"/>
              </a:solidFill>
              <a:effectLst/>
              <a:latin typeface="+mn-lt"/>
              <a:ea typeface="+mn-ea"/>
              <a:cs typeface="+mn-cs"/>
            </a:endParaRPr>
          </a:p>
          <a:p>
            <a:endParaRPr lang="en-GB"/>
          </a:p>
        </p:txBody>
      </p:sp>
      <p:sp>
        <p:nvSpPr>
          <p:cNvPr id="4" name="Espace réservé du numéro de diapositive 3"/>
          <p:cNvSpPr>
            <a:spLocks noGrp="1"/>
          </p:cNvSpPr>
          <p:nvPr>
            <p:ph type="sldNum" sz="quarter" idx="5"/>
          </p:nvPr>
        </p:nvSpPr>
        <p:spPr/>
        <p:txBody>
          <a:bodyPr/>
          <a:lstStyle/>
          <a:p>
            <a:fld id="{E9423B6F-7E20-004D-9B72-73A26822259E}" type="slidenum">
              <a:rPr lang="en-GB" smtClean="0"/>
              <a:t>6</a:t>
            </a:fld>
            <a:endParaRPr lang="en-GB"/>
          </a:p>
        </p:txBody>
      </p:sp>
    </p:spTree>
    <p:extLst>
      <p:ext uri="{BB962C8B-B14F-4D97-AF65-F5344CB8AC3E}">
        <p14:creationId xmlns:p14="http://schemas.microsoft.com/office/powerpoint/2010/main" val="693703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So we are going to run this transformer calculating representations for a particular task and what we are going to change is we are going to remove the very top level prediction and substitute on it a final prediction layer that’s appropriate for our task which is the intent prediction with our dataset.</a:t>
            </a:r>
            <a:endParaRPr lang="en-KR" sz="1200" kern="1200">
              <a:solidFill>
                <a:schemeClr val="tx1"/>
              </a:solidFill>
              <a:effectLst/>
              <a:latin typeface="+mn-lt"/>
              <a:ea typeface="+mn-ea"/>
              <a:cs typeface="+mn-cs"/>
            </a:endParaRPr>
          </a:p>
          <a:p>
            <a:endParaRPr lang="en-KR" sz="1200" kern="1200">
              <a:solidFill>
                <a:schemeClr val="tx1"/>
              </a:solidFill>
              <a:effectLst/>
              <a:latin typeface="+mn-lt"/>
              <a:ea typeface="+mn-ea"/>
              <a:cs typeface="+mn-cs"/>
            </a:endParaRPr>
          </a:p>
          <a:p>
            <a:endParaRPr lang="en-GB"/>
          </a:p>
        </p:txBody>
      </p:sp>
      <p:sp>
        <p:nvSpPr>
          <p:cNvPr id="4" name="Espace réservé du numéro de diapositive 3"/>
          <p:cNvSpPr>
            <a:spLocks noGrp="1"/>
          </p:cNvSpPr>
          <p:nvPr>
            <p:ph type="sldNum" sz="quarter" idx="5"/>
          </p:nvPr>
        </p:nvSpPr>
        <p:spPr/>
        <p:txBody>
          <a:bodyPr/>
          <a:lstStyle/>
          <a:p>
            <a:fld id="{E9423B6F-7E20-004D-9B72-73A26822259E}" type="slidenum">
              <a:rPr lang="en-GB" smtClean="0"/>
              <a:t>7</a:t>
            </a:fld>
            <a:endParaRPr lang="en-GB"/>
          </a:p>
        </p:txBody>
      </p:sp>
    </p:spTree>
    <p:extLst>
      <p:ext uri="{BB962C8B-B14F-4D97-AF65-F5344CB8AC3E}">
        <p14:creationId xmlns:p14="http://schemas.microsoft.com/office/powerpoint/2010/main" val="1848311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a:t>After training the models using online resources on TensorFlow Hub and 893 labelled dataset, we can use them to make our chatbot.</a:t>
            </a:r>
          </a:p>
          <a:p>
            <a:endParaRPr lang="en-GB"/>
          </a:p>
          <a:p>
            <a:pPr marL="171450" indent="-171450">
              <a:buFont typeface="Wingdings" pitchFamily="2" charset="2"/>
              <a:buChar char="Ø"/>
            </a:pPr>
            <a:r>
              <a:rPr lang="en-GB"/>
              <a:t>The final solution takes messages from SLACK using a HTTP tunnel and process them in a python script that gives the predictions of the different models and push them on SLACK using a python API, responding with scripted answers.</a:t>
            </a:r>
          </a:p>
          <a:p>
            <a:pPr marL="171450" indent="-171450">
              <a:buFont typeface="Wingdings" pitchFamily="2" charset="2"/>
              <a:buChar char="Ø"/>
            </a:pPr>
            <a:r>
              <a:rPr lang="en-GB"/>
              <a:t>This solution can be exposed on different platforms or on personalized websites or web apps.</a:t>
            </a:r>
          </a:p>
          <a:p>
            <a:pPr marL="171450" indent="-171450">
              <a:buFont typeface="Wingdings" pitchFamily="2" charset="2"/>
              <a:buChar char="Ø"/>
            </a:pPr>
            <a:r>
              <a:rPr lang="en-GB"/>
              <a:t>The Slack platform can be accessed via: https://</a:t>
            </a:r>
            <a:r>
              <a:rPr lang="en-GB" err="1"/>
              <a:t>join.slack.com</a:t>
            </a:r>
            <a:r>
              <a:rPr lang="en-GB"/>
              <a:t>/t/</a:t>
            </a:r>
            <a:r>
              <a:rPr lang="en-GB" err="1"/>
              <a:t>dorebeen</a:t>
            </a:r>
            <a:r>
              <a:rPr lang="en-GB"/>
              <a:t>/</a:t>
            </a:r>
            <a:r>
              <a:rPr lang="en-GB" err="1"/>
              <a:t>shared_invite</a:t>
            </a:r>
            <a:r>
              <a:rPr lang="en-GB"/>
              <a:t>/zt-gne8osn9-5YUofOA9m7fZwy1roaePAA </a:t>
            </a:r>
          </a:p>
          <a:p>
            <a:pPr marL="171450" indent="-171450">
              <a:buFont typeface="Wingdings" pitchFamily="2" charset="2"/>
              <a:buChar char="Ø"/>
            </a:pPr>
            <a:r>
              <a:rPr lang="en-GB"/>
              <a:t>The demo part of the presentation will be done on this SLACK channel (CHAT post)</a:t>
            </a:r>
          </a:p>
        </p:txBody>
      </p:sp>
      <p:sp>
        <p:nvSpPr>
          <p:cNvPr id="4" name="Espace réservé du numéro de diapositive 3"/>
          <p:cNvSpPr>
            <a:spLocks noGrp="1"/>
          </p:cNvSpPr>
          <p:nvPr>
            <p:ph type="sldNum" sz="quarter" idx="5"/>
          </p:nvPr>
        </p:nvSpPr>
        <p:spPr/>
        <p:txBody>
          <a:bodyPr/>
          <a:lstStyle/>
          <a:p>
            <a:fld id="{E9423B6F-7E20-004D-9B72-73A26822259E}" type="slidenum">
              <a:rPr lang="en-GB" smtClean="0"/>
              <a:t>8</a:t>
            </a:fld>
            <a:endParaRPr lang="en-GB"/>
          </a:p>
        </p:txBody>
      </p:sp>
    </p:spTree>
    <p:extLst>
      <p:ext uri="{BB962C8B-B14F-4D97-AF65-F5344CB8AC3E}">
        <p14:creationId xmlns:p14="http://schemas.microsoft.com/office/powerpoint/2010/main" val="4249660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a:t>To conclude, we used state-of-the-art deep learning models to build a very accurate model for our task of intent prediction.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We got </a:t>
            </a:r>
            <a:r>
              <a:rPr lang="en-GB" sz="1200" kern="1200">
                <a:solidFill>
                  <a:schemeClr val="tx1"/>
                </a:solidFill>
                <a:effectLst/>
                <a:latin typeface="+mn-lt"/>
                <a:ea typeface="+mn-ea"/>
                <a:cs typeface="+mn-cs"/>
              </a:rPr>
              <a:t>96.89% accuracy with </a:t>
            </a:r>
            <a:r>
              <a:rPr lang="en-US" sz="1200" kern="1200">
                <a:solidFill>
                  <a:schemeClr val="tx1"/>
                </a:solidFill>
                <a:effectLst/>
                <a:latin typeface="+mn-lt"/>
                <a:ea typeface="+mn-ea"/>
                <a:cs typeface="+mn-cs"/>
              </a:rPr>
              <a:t>the fine-tuned Bert-base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r>
              <a:rPr lang="en-GB"/>
              <a:t>More insights on the performance of our model will be given during the demo. https://</a:t>
            </a:r>
            <a:r>
              <a:rPr lang="en-GB" err="1"/>
              <a:t>github.com</a:t>
            </a:r>
            <a:r>
              <a:rPr lang="en-GB"/>
              <a:t>/eren125/AmExChall2020</a:t>
            </a:r>
          </a:p>
          <a:p>
            <a:endParaRPr lang="en-GB"/>
          </a:p>
          <a:p>
            <a:r>
              <a:rPr lang="en-GB"/>
              <a:t>The next steps of the project will be to expose the chatbot on a more specialized frontend platform such as a mobile app and improve the data we feed in and make it more personalized to American Express needs.</a:t>
            </a:r>
          </a:p>
          <a:p>
            <a:r>
              <a:rPr lang="en-GB"/>
              <a:t>But the results we got are still very relevant.</a:t>
            </a:r>
          </a:p>
          <a:p>
            <a:r>
              <a:rPr lang="en-GB"/>
              <a:t>Without further redo, let’s move on to the DEMO</a:t>
            </a:r>
          </a:p>
        </p:txBody>
      </p:sp>
      <p:sp>
        <p:nvSpPr>
          <p:cNvPr id="4" name="Espace réservé du numéro de diapositive 3"/>
          <p:cNvSpPr>
            <a:spLocks noGrp="1"/>
          </p:cNvSpPr>
          <p:nvPr>
            <p:ph type="sldNum" sz="quarter" idx="5"/>
          </p:nvPr>
        </p:nvSpPr>
        <p:spPr/>
        <p:txBody>
          <a:bodyPr/>
          <a:lstStyle/>
          <a:p>
            <a:fld id="{E9423B6F-7E20-004D-9B72-73A26822259E}" type="slidenum">
              <a:rPr lang="en-GB" smtClean="0"/>
              <a:t>9</a:t>
            </a:fld>
            <a:endParaRPr lang="en-GB"/>
          </a:p>
        </p:txBody>
      </p:sp>
    </p:spTree>
    <p:extLst>
      <p:ext uri="{BB962C8B-B14F-4D97-AF65-F5344CB8AC3E}">
        <p14:creationId xmlns:p14="http://schemas.microsoft.com/office/powerpoint/2010/main" val="3454122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Date Placeholder 3"/>
          <p:cNvSpPr>
            <a:spLocks noGrp="1"/>
          </p:cNvSpPr>
          <p:nvPr>
            <p:ph type="dt" sz="half" idx="10"/>
          </p:nvPr>
        </p:nvSpPr>
        <p:spPr/>
        <p:txBody>
          <a:bodyPr/>
          <a:lstStyle/>
          <a:p>
            <a:fld id="{5761DCBE-F34C-9E44-BF66-7AB67A4C73EA}" type="datetimeFigureOut">
              <a:rPr lang="fr-FR" smtClean="0"/>
              <a:t>19/09/2020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81321E0-5CC2-DE45-8F59-5ACC059744C0}" type="slidenum">
              <a:rPr lang="fr-FR" smtClean="0"/>
              <a:t>‹#›</a:t>
            </a:fld>
            <a:endParaRPr lang="fr-FR"/>
          </a:p>
        </p:txBody>
      </p:sp>
    </p:spTree>
    <p:extLst>
      <p:ext uri="{BB962C8B-B14F-4D97-AF65-F5344CB8AC3E}">
        <p14:creationId xmlns:p14="http://schemas.microsoft.com/office/powerpoint/2010/main" val="3014686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5761DCBE-F34C-9E44-BF66-7AB67A4C73EA}" type="datetimeFigureOut">
              <a:rPr lang="fr-FR" smtClean="0"/>
              <a:t>19/09/2020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81321E0-5CC2-DE45-8F59-5ACC059744C0}" type="slidenum">
              <a:rPr lang="fr-FR" smtClean="0"/>
              <a:t>‹#›</a:t>
            </a:fld>
            <a:endParaRPr lang="fr-FR"/>
          </a:p>
        </p:txBody>
      </p:sp>
    </p:spTree>
    <p:extLst>
      <p:ext uri="{BB962C8B-B14F-4D97-AF65-F5344CB8AC3E}">
        <p14:creationId xmlns:p14="http://schemas.microsoft.com/office/powerpoint/2010/main" val="2269544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5761DCBE-F34C-9E44-BF66-7AB67A4C73EA}" type="datetimeFigureOut">
              <a:rPr lang="fr-FR" smtClean="0"/>
              <a:t>19/09/2020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81321E0-5CC2-DE45-8F59-5ACC059744C0}" type="slidenum">
              <a:rPr lang="fr-FR" smtClean="0"/>
              <a:t>‹#›</a:t>
            </a:fld>
            <a:endParaRPr lang="fr-FR"/>
          </a:p>
        </p:txBody>
      </p:sp>
    </p:spTree>
    <p:extLst>
      <p:ext uri="{BB962C8B-B14F-4D97-AF65-F5344CB8AC3E}">
        <p14:creationId xmlns:p14="http://schemas.microsoft.com/office/powerpoint/2010/main" val="4260521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978408"/>
          </a:xfrm>
        </p:spPr>
        <p:txBody>
          <a:bodyPr>
            <a:normAutofit/>
          </a:bodyPr>
          <a:lstStyle>
            <a:lvl1pPr>
              <a:defRPr sz="3200"/>
            </a:lvl1pPr>
          </a:lstStyle>
          <a:p>
            <a:r>
              <a:rPr lang="fr-FR"/>
              <a:t>Modifiez le style du titre</a:t>
            </a:r>
            <a:endParaRPr lang="en-US"/>
          </a:p>
        </p:txBody>
      </p:sp>
      <p:sp>
        <p:nvSpPr>
          <p:cNvPr id="3" name="Content Placeholder 2"/>
          <p:cNvSpPr>
            <a:spLocks noGrp="1"/>
          </p:cNvSpPr>
          <p:nvPr>
            <p:ph idx="1"/>
          </p:nvPr>
        </p:nvSpPr>
        <p:spPr>
          <a:xfrm>
            <a:off x="838200" y="1197864"/>
            <a:ext cx="10515600" cy="497909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5761DCBE-F34C-9E44-BF66-7AB67A4C73EA}" type="datetimeFigureOut">
              <a:rPr lang="fr-FR" smtClean="0"/>
              <a:t>19/09/2020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81321E0-5CC2-DE45-8F59-5ACC059744C0}" type="slidenum">
              <a:rPr lang="fr-FR" smtClean="0"/>
              <a:t>‹#›</a:t>
            </a:fld>
            <a:endParaRPr lang="fr-FR"/>
          </a:p>
        </p:txBody>
      </p:sp>
    </p:spTree>
    <p:extLst>
      <p:ext uri="{BB962C8B-B14F-4D97-AF65-F5344CB8AC3E}">
        <p14:creationId xmlns:p14="http://schemas.microsoft.com/office/powerpoint/2010/main" val="2607175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5761DCBE-F34C-9E44-BF66-7AB67A4C73EA}" type="datetimeFigureOut">
              <a:rPr lang="fr-FR" smtClean="0"/>
              <a:t>19/09/2020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81321E0-5CC2-DE45-8F59-5ACC059744C0}" type="slidenum">
              <a:rPr lang="fr-FR" smtClean="0"/>
              <a:t>‹#›</a:t>
            </a:fld>
            <a:endParaRPr lang="fr-FR"/>
          </a:p>
        </p:txBody>
      </p:sp>
    </p:spTree>
    <p:extLst>
      <p:ext uri="{BB962C8B-B14F-4D97-AF65-F5344CB8AC3E}">
        <p14:creationId xmlns:p14="http://schemas.microsoft.com/office/powerpoint/2010/main" val="3985502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838200" y="22034"/>
            <a:ext cx="10515600" cy="974662"/>
          </a:xfrm>
        </p:spPr>
        <p:txBody>
          <a:bodyPr>
            <a:normAutofit/>
          </a:bodyPr>
          <a:lstStyle>
            <a:lvl1pPr>
              <a:defRPr sz="3600"/>
            </a:lvl1pPr>
          </a:lstStyle>
          <a:p>
            <a:r>
              <a:rPr lang="fr-FR"/>
              <a:t>Modifiez le style du titre</a:t>
            </a:r>
            <a:endParaRPr lang="en-US"/>
          </a:p>
        </p:txBody>
      </p:sp>
      <p:sp>
        <p:nvSpPr>
          <p:cNvPr id="3" name="Content Placeholder 2"/>
          <p:cNvSpPr>
            <a:spLocks noGrp="1"/>
          </p:cNvSpPr>
          <p:nvPr>
            <p:ph sz="half" idx="1"/>
          </p:nvPr>
        </p:nvSpPr>
        <p:spPr>
          <a:xfrm>
            <a:off x="838200" y="1133856"/>
            <a:ext cx="5181600" cy="504310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6172200" y="1133856"/>
            <a:ext cx="5181600" cy="504310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p:cNvSpPr>
            <a:spLocks noGrp="1"/>
          </p:cNvSpPr>
          <p:nvPr>
            <p:ph type="dt" sz="half" idx="10"/>
          </p:nvPr>
        </p:nvSpPr>
        <p:spPr/>
        <p:txBody>
          <a:bodyPr/>
          <a:lstStyle/>
          <a:p>
            <a:fld id="{5761DCBE-F34C-9E44-BF66-7AB67A4C73EA}" type="datetimeFigureOut">
              <a:rPr lang="fr-FR" smtClean="0"/>
              <a:t>19/09/2020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81321E0-5CC2-DE45-8F59-5ACC059744C0}" type="slidenum">
              <a:rPr lang="fr-FR" smtClean="0"/>
              <a:t>‹#›</a:t>
            </a:fld>
            <a:endParaRPr lang="fr-FR"/>
          </a:p>
        </p:txBody>
      </p:sp>
    </p:spTree>
    <p:extLst>
      <p:ext uri="{BB962C8B-B14F-4D97-AF65-F5344CB8AC3E}">
        <p14:creationId xmlns:p14="http://schemas.microsoft.com/office/powerpoint/2010/main" val="3805100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8200" y="5555"/>
            <a:ext cx="10515600" cy="1009429"/>
          </a:xfrm>
        </p:spPr>
        <p:txBody>
          <a:bodyPr>
            <a:normAutofit/>
          </a:bodyPr>
          <a:lstStyle>
            <a:lvl1pPr>
              <a:defRPr sz="3600"/>
            </a:lvl1pPr>
          </a:lstStyle>
          <a:p>
            <a:r>
              <a:rPr lang="fr-FR"/>
              <a:t>Modifiez le style du titre</a:t>
            </a:r>
            <a:endParaRPr lang="en-US"/>
          </a:p>
        </p:txBody>
      </p:sp>
      <p:sp>
        <p:nvSpPr>
          <p:cNvPr id="3" name="Text Placeholder 2"/>
          <p:cNvSpPr>
            <a:spLocks noGrp="1"/>
          </p:cNvSpPr>
          <p:nvPr>
            <p:ph type="body" idx="1"/>
          </p:nvPr>
        </p:nvSpPr>
        <p:spPr>
          <a:xfrm>
            <a:off x="839788" y="1181671"/>
            <a:ext cx="5157787" cy="78428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839788" y="2057400"/>
            <a:ext cx="5157787" cy="41322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p:cNvSpPr>
            <a:spLocks noGrp="1"/>
          </p:cNvSpPr>
          <p:nvPr>
            <p:ph type="body" sz="quarter" idx="3"/>
          </p:nvPr>
        </p:nvSpPr>
        <p:spPr>
          <a:xfrm>
            <a:off x="6172200" y="1181671"/>
            <a:ext cx="5183188" cy="78428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2057400"/>
            <a:ext cx="5183188" cy="41322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fld id="{5761DCBE-F34C-9E44-BF66-7AB67A4C73EA}" type="datetimeFigureOut">
              <a:rPr lang="fr-FR" smtClean="0"/>
              <a:t>19/09/2020</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F81321E0-5CC2-DE45-8F59-5ACC059744C0}" type="slidenum">
              <a:rPr lang="fr-FR" smtClean="0"/>
              <a:t>‹#›</a:t>
            </a:fld>
            <a:endParaRPr lang="fr-FR"/>
          </a:p>
        </p:txBody>
      </p:sp>
    </p:spTree>
    <p:extLst>
      <p:ext uri="{BB962C8B-B14F-4D97-AF65-F5344CB8AC3E}">
        <p14:creationId xmlns:p14="http://schemas.microsoft.com/office/powerpoint/2010/main" val="2445991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774192" y="1"/>
            <a:ext cx="10515600" cy="1005840"/>
          </a:xfrm>
        </p:spPr>
        <p:txBody>
          <a:bodyPr>
            <a:normAutofit/>
          </a:bodyPr>
          <a:lstStyle>
            <a:lvl1pPr>
              <a:defRPr sz="3600"/>
            </a:lvl1pPr>
          </a:lstStyle>
          <a:p>
            <a:r>
              <a:rPr lang="fr-FR"/>
              <a:t>Modifiez le style du titre</a:t>
            </a:r>
            <a:endParaRPr lang="en-US"/>
          </a:p>
        </p:txBody>
      </p:sp>
      <p:sp>
        <p:nvSpPr>
          <p:cNvPr id="3" name="Date Placeholder 2"/>
          <p:cNvSpPr>
            <a:spLocks noGrp="1"/>
          </p:cNvSpPr>
          <p:nvPr>
            <p:ph type="dt" sz="half" idx="10"/>
          </p:nvPr>
        </p:nvSpPr>
        <p:spPr/>
        <p:txBody>
          <a:bodyPr/>
          <a:lstStyle/>
          <a:p>
            <a:fld id="{5761DCBE-F34C-9E44-BF66-7AB67A4C73EA}" type="datetimeFigureOut">
              <a:rPr lang="fr-FR" smtClean="0"/>
              <a:t>19/09/2020</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F81321E0-5CC2-DE45-8F59-5ACC059744C0}" type="slidenum">
              <a:rPr lang="fr-FR" smtClean="0"/>
              <a:t>‹#›</a:t>
            </a:fld>
            <a:endParaRPr lang="fr-FR"/>
          </a:p>
        </p:txBody>
      </p:sp>
    </p:spTree>
    <p:extLst>
      <p:ext uri="{BB962C8B-B14F-4D97-AF65-F5344CB8AC3E}">
        <p14:creationId xmlns:p14="http://schemas.microsoft.com/office/powerpoint/2010/main" val="3317591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61DCBE-F34C-9E44-BF66-7AB67A4C73EA}" type="datetimeFigureOut">
              <a:rPr lang="fr-FR" smtClean="0"/>
              <a:t>19/09/2020</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F81321E0-5CC2-DE45-8F59-5ACC059744C0}" type="slidenum">
              <a:rPr lang="fr-FR" smtClean="0"/>
              <a:t>‹#›</a:t>
            </a:fld>
            <a:endParaRPr lang="fr-FR"/>
          </a:p>
        </p:txBody>
      </p:sp>
    </p:spTree>
    <p:extLst>
      <p:ext uri="{BB962C8B-B14F-4D97-AF65-F5344CB8AC3E}">
        <p14:creationId xmlns:p14="http://schemas.microsoft.com/office/powerpoint/2010/main" val="3231738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761DCBE-F34C-9E44-BF66-7AB67A4C73EA}" type="datetimeFigureOut">
              <a:rPr lang="fr-FR" smtClean="0"/>
              <a:t>19/09/2020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81321E0-5CC2-DE45-8F59-5ACC059744C0}" type="slidenum">
              <a:rPr lang="fr-FR" smtClean="0"/>
              <a:t>‹#›</a:t>
            </a:fld>
            <a:endParaRPr lang="fr-FR"/>
          </a:p>
        </p:txBody>
      </p:sp>
    </p:spTree>
    <p:extLst>
      <p:ext uri="{BB962C8B-B14F-4D97-AF65-F5344CB8AC3E}">
        <p14:creationId xmlns:p14="http://schemas.microsoft.com/office/powerpoint/2010/main" val="2940091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761DCBE-F34C-9E44-BF66-7AB67A4C73EA}" type="datetimeFigureOut">
              <a:rPr lang="fr-FR" smtClean="0"/>
              <a:t>19/09/2020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81321E0-5CC2-DE45-8F59-5ACC059744C0}" type="slidenum">
              <a:rPr lang="fr-FR" smtClean="0"/>
              <a:t>‹#›</a:t>
            </a:fld>
            <a:endParaRPr lang="fr-FR"/>
          </a:p>
        </p:txBody>
      </p:sp>
    </p:spTree>
    <p:extLst>
      <p:ext uri="{BB962C8B-B14F-4D97-AF65-F5344CB8AC3E}">
        <p14:creationId xmlns:p14="http://schemas.microsoft.com/office/powerpoint/2010/main" val="2415172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0CDA75F-206F-084C-9B11-41E230C8D5AE}"/>
              </a:ext>
            </a:extLst>
          </p:cNvPr>
          <p:cNvSpPr/>
          <p:nvPr userDrawn="1"/>
        </p:nvSpPr>
        <p:spPr>
          <a:xfrm>
            <a:off x="0" y="-14609"/>
            <a:ext cx="12192000" cy="1029593"/>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lumMod val="50000"/>
                </a:schemeClr>
              </a:solidFill>
            </a:endParaRPr>
          </a:p>
        </p:txBody>
      </p:sp>
      <p:sp>
        <p:nvSpPr>
          <p:cNvPr id="2" name="Title Placeholder 1"/>
          <p:cNvSpPr>
            <a:spLocks noGrp="1"/>
          </p:cNvSpPr>
          <p:nvPr>
            <p:ph type="title"/>
          </p:nvPr>
        </p:nvSpPr>
        <p:spPr>
          <a:xfrm>
            <a:off x="838199" y="29429"/>
            <a:ext cx="10515600" cy="985555"/>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Text Placeholder 2"/>
          <p:cNvSpPr>
            <a:spLocks noGrp="1"/>
          </p:cNvSpPr>
          <p:nvPr>
            <p:ph type="body" idx="1"/>
          </p:nvPr>
        </p:nvSpPr>
        <p:spPr>
          <a:xfrm>
            <a:off x="838200" y="1216152"/>
            <a:ext cx="10515600" cy="4960811"/>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50000"/>
                  </a:schemeClr>
                </a:solidFill>
              </a:defRPr>
            </a:lvl1pPr>
          </a:lstStyle>
          <a:p>
            <a:fld id="{5761DCBE-F34C-9E44-BF66-7AB67A4C73EA}" type="datetimeFigureOut">
              <a:rPr lang="fr-FR" smtClean="0"/>
              <a:pPr/>
              <a:t>19/09/2020</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50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50000"/>
                  </a:schemeClr>
                </a:solidFill>
              </a:defRPr>
            </a:lvl1pPr>
          </a:lstStyle>
          <a:p>
            <a:fld id="{F81321E0-5CC2-DE45-8F59-5ACC059744C0}" type="slidenum">
              <a:rPr lang="fr-FR" smtClean="0"/>
              <a:pPr/>
              <a:t>‹#›</a:t>
            </a:fld>
            <a:endParaRPr lang="fr-FR"/>
          </a:p>
        </p:txBody>
      </p:sp>
      <p:sp>
        <p:nvSpPr>
          <p:cNvPr id="7" name="Rectangle 6">
            <a:extLst>
              <a:ext uri="{FF2B5EF4-FFF2-40B4-BE49-F238E27FC236}">
                <a16:creationId xmlns:a16="http://schemas.microsoft.com/office/drawing/2014/main" id="{522A8A2E-0B37-4147-A38E-605B76CE0B5C}"/>
              </a:ext>
            </a:extLst>
          </p:cNvPr>
          <p:cNvSpPr/>
          <p:nvPr userDrawn="1"/>
        </p:nvSpPr>
        <p:spPr>
          <a:xfrm rot="2698091">
            <a:off x="-1220010" y="4810704"/>
            <a:ext cx="1711462" cy="1689652"/>
          </a:xfrm>
          <a:prstGeom prst="rect">
            <a:avLst/>
          </a:prstGeom>
          <a:solidFill>
            <a:srgbClr val="5F9AD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lumMod val="50000"/>
                </a:schemeClr>
              </a:solidFill>
            </a:endParaRPr>
          </a:p>
        </p:txBody>
      </p:sp>
      <p:sp>
        <p:nvSpPr>
          <p:cNvPr id="8" name="Rectangle 7">
            <a:extLst>
              <a:ext uri="{FF2B5EF4-FFF2-40B4-BE49-F238E27FC236}">
                <a16:creationId xmlns:a16="http://schemas.microsoft.com/office/drawing/2014/main" id="{32825A6D-DC60-984A-8D66-E919BEF6FD7E}"/>
              </a:ext>
            </a:extLst>
          </p:cNvPr>
          <p:cNvSpPr/>
          <p:nvPr userDrawn="1"/>
        </p:nvSpPr>
        <p:spPr>
          <a:xfrm rot="2698091">
            <a:off x="253619" y="5739328"/>
            <a:ext cx="482453" cy="488700"/>
          </a:xfrm>
          <a:prstGeom prst="rect">
            <a:avLst/>
          </a:prstGeom>
          <a:solidFill>
            <a:srgbClr val="5F9AD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lumMod val="50000"/>
                </a:schemeClr>
              </a:solidFill>
            </a:endParaRPr>
          </a:p>
        </p:txBody>
      </p:sp>
      <p:sp>
        <p:nvSpPr>
          <p:cNvPr id="9" name="Rectangle 8">
            <a:extLst>
              <a:ext uri="{FF2B5EF4-FFF2-40B4-BE49-F238E27FC236}">
                <a16:creationId xmlns:a16="http://schemas.microsoft.com/office/drawing/2014/main" id="{DDC612FD-5534-4D4C-A676-028003193203}"/>
              </a:ext>
            </a:extLst>
          </p:cNvPr>
          <p:cNvSpPr/>
          <p:nvPr userDrawn="1"/>
        </p:nvSpPr>
        <p:spPr>
          <a:xfrm rot="2698091">
            <a:off x="11700547" y="1170197"/>
            <a:ext cx="1711462" cy="1689652"/>
          </a:xfrm>
          <a:prstGeom prst="rect">
            <a:avLst/>
          </a:prstGeom>
          <a:solidFill>
            <a:schemeClr val="accent4">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lumMod val="50000"/>
                </a:schemeClr>
              </a:solidFill>
            </a:endParaRPr>
          </a:p>
        </p:txBody>
      </p:sp>
      <p:sp>
        <p:nvSpPr>
          <p:cNvPr id="10" name="Rectangle 9">
            <a:extLst>
              <a:ext uri="{FF2B5EF4-FFF2-40B4-BE49-F238E27FC236}">
                <a16:creationId xmlns:a16="http://schemas.microsoft.com/office/drawing/2014/main" id="{B5425A85-F230-C04E-B4EC-EBA311EE4C98}"/>
              </a:ext>
            </a:extLst>
          </p:cNvPr>
          <p:cNvSpPr/>
          <p:nvPr userDrawn="1"/>
        </p:nvSpPr>
        <p:spPr>
          <a:xfrm rot="2698091">
            <a:off x="11439541" y="2120019"/>
            <a:ext cx="479754" cy="441218"/>
          </a:xfrm>
          <a:prstGeom prst="rect">
            <a:avLst/>
          </a:prstGeom>
          <a:solidFill>
            <a:schemeClr val="accent4">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lumMod val="50000"/>
                </a:schemeClr>
              </a:solidFill>
            </a:endParaRPr>
          </a:p>
        </p:txBody>
      </p:sp>
    </p:spTree>
    <p:extLst>
      <p:ext uri="{BB962C8B-B14F-4D97-AF65-F5344CB8AC3E}">
        <p14:creationId xmlns:p14="http://schemas.microsoft.com/office/powerpoint/2010/main" val="131787560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3600" kern="1200">
          <a:solidFill>
            <a:schemeClr val="tx2">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notesSlide" Target="../notesSlides/notesSlide2.xml"/><Relationship Id="rId16" Type="http://schemas.openxmlformats.org/officeDocument/2006/relationships/image" Target="../media/image23.svg"/><Relationship Id="rId20" Type="http://schemas.openxmlformats.org/officeDocument/2006/relationships/image" Target="../media/image27.svg"/><Relationship Id="rId1" Type="http://schemas.openxmlformats.org/officeDocument/2006/relationships/slideLayout" Target="../slideLayouts/slideLayout2.xml"/><Relationship Id="rId6" Type="http://schemas.openxmlformats.org/officeDocument/2006/relationships/image" Target="../media/image13.svg"/><Relationship Id="rId11" Type="http://schemas.openxmlformats.org/officeDocument/2006/relationships/image" Target="../media/image18.png"/><Relationship Id="rId24" Type="http://schemas.openxmlformats.org/officeDocument/2006/relationships/image" Target="../media/image31.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s>
</file>

<file path=ppt/slides/_rels/slide4.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26.png"/><Relationship Id="rId18" Type="http://schemas.openxmlformats.org/officeDocument/2006/relationships/image" Target="../media/image37.svg"/><Relationship Id="rId3" Type="http://schemas.openxmlformats.org/officeDocument/2006/relationships/image" Target="../media/image30.png"/><Relationship Id="rId21" Type="http://schemas.openxmlformats.org/officeDocument/2006/relationships/image" Target="../media/image20.png"/><Relationship Id="rId7" Type="http://schemas.openxmlformats.org/officeDocument/2006/relationships/image" Target="../media/image22.png"/><Relationship Id="rId12" Type="http://schemas.openxmlformats.org/officeDocument/2006/relationships/image" Target="../media/image34.svg"/><Relationship Id="rId17" Type="http://schemas.openxmlformats.org/officeDocument/2006/relationships/image" Target="../media/image16.png"/><Relationship Id="rId2" Type="http://schemas.openxmlformats.org/officeDocument/2006/relationships/notesSlide" Target="../notesSlides/notesSlide3.xml"/><Relationship Id="rId16" Type="http://schemas.openxmlformats.org/officeDocument/2006/relationships/image" Target="../media/image36.svg"/><Relationship Id="rId20" Type="http://schemas.openxmlformats.org/officeDocument/2006/relationships/image" Target="../media/image38.svg"/><Relationship Id="rId1" Type="http://schemas.openxmlformats.org/officeDocument/2006/relationships/slideLayout" Target="../slideLayouts/slideLayout6.xml"/><Relationship Id="rId6" Type="http://schemas.openxmlformats.org/officeDocument/2006/relationships/image" Target="../media/image11.svg"/><Relationship Id="rId11" Type="http://schemas.openxmlformats.org/officeDocument/2006/relationships/image" Target="../media/image24.png"/><Relationship Id="rId24" Type="http://schemas.openxmlformats.org/officeDocument/2006/relationships/image" Target="../media/image40.svg"/><Relationship Id="rId5" Type="http://schemas.openxmlformats.org/officeDocument/2006/relationships/image" Target="../media/image10.png"/><Relationship Id="rId15" Type="http://schemas.openxmlformats.org/officeDocument/2006/relationships/image" Target="../media/image12.png"/><Relationship Id="rId23" Type="http://schemas.openxmlformats.org/officeDocument/2006/relationships/image" Target="../media/image14.png"/><Relationship Id="rId10" Type="http://schemas.openxmlformats.org/officeDocument/2006/relationships/image" Target="../media/image33.svg"/><Relationship Id="rId19" Type="http://schemas.openxmlformats.org/officeDocument/2006/relationships/image" Target="../media/image18.png"/><Relationship Id="rId4" Type="http://schemas.openxmlformats.org/officeDocument/2006/relationships/image" Target="../media/image31.svg"/><Relationship Id="rId9" Type="http://schemas.openxmlformats.org/officeDocument/2006/relationships/image" Target="../media/image28.png"/><Relationship Id="rId14" Type="http://schemas.openxmlformats.org/officeDocument/2006/relationships/image" Target="../media/image35.svg"/><Relationship Id="rId22" Type="http://schemas.openxmlformats.org/officeDocument/2006/relationships/image" Target="../media/image39.svg"/></Relationships>
</file>

<file path=ppt/slides/_rels/slide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11.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43.png"/><Relationship Id="rId4" Type="http://schemas.openxmlformats.org/officeDocument/2006/relationships/image" Target="../media/image42.svg"/><Relationship Id="rId9" Type="http://schemas.openxmlformats.org/officeDocument/2006/relationships/image" Target="../media/image45.sv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2.svg"/><Relationship Id="rId18" Type="http://schemas.openxmlformats.org/officeDocument/2006/relationships/image" Target="../media/image57.svg"/><Relationship Id="rId3" Type="http://schemas.openxmlformats.org/officeDocument/2006/relationships/hyperlink" Target="https://github.com/eren125/AmExChall2020" TargetMode="External"/><Relationship Id="rId7" Type="http://schemas.openxmlformats.org/officeDocument/2006/relationships/image" Target="../media/image48.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notesSlide" Target="../notesSlides/notesSlide7.xml"/><Relationship Id="rId16" Type="http://schemas.openxmlformats.org/officeDocument/2006/relationships/image" Target="../media/image55.svg"/><Relationship Id="rId1" Type="http://schemas.openxmlformats.org/officeDocument/2006/relationships/slideLayout" Target="../slideLayouts/slideLayout2.xml"/><Relationship Id="rId6" Type="http://schemas.openxmlformats.org/officeDocument/2006/relationships/image" Target="../media/image47.svg"/><Relationship Id="rId11" Type="http://schemas.openxmlformats.org/officeDocument/2006/relationships/image" Target="../media/image50.png"/><Relationship Id="rId5" Type="http://schemas.openxmlformats.org/officeDocument/2006/relationships/image" Target="../media/image46.png"/><Relationship Id="rId15" Type="http://schemas.openxmlformats.org/officeDocument/2006/relationships/image" Target="../media/image54.png"/><Relationship Id="rId10" Type="http://schemas.openxmlformats.org/officeDocument/2006/relationships/image" Target="../media/image5.svg"/><Relationship Id="rId4" Type="http://schemas.openxmlformats.org/officeDocument/2006/relationships/hyperlink" Target="https://join.slack.com/t/dorebeen/shared_invite/zt-gne8osn9-5YUofOA9m7fZwy1roaePAA" TargetMode="External"/><Relationship Id="rId9" Type="http://schemas.openxmlformats.org/officeDocument/2006/relationships/image" Target="../media/image4.png"/><Relationship Id="rId14" Type="http://schemas.openxmlformats.org/officeDocument/2006/relationships/image" Target="../media/image53.png"/></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3.wdp"/><Relationship Id="rId3" Type="http://schemas.openxmlformats.org/officeDocument/2006/relationships/image" Target="../media/image58.jpeg"/><Relationship Id="rId7" Type="http://schemas.openxmlformats.org/officeDocument/2006/relationships/image" Target="../media/image62.png"/><Relationship Id="rId12"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1.tiff"/><Relationship Id="rId11" Type="http://schemas.openxmlformats.org/officeDocument/2006/relationships/image" Target="../media/image65.svg"/><Relationship Id="rId5" Type="http://schemas.openxmlformats.org/officeDocument/2006/relationships/image" Target="../media/image60.jpeg"/><Relationship Id="rId10" Type="http://schemas.openxmlformats.org/officeDocument/2006/relationships/image" Target="../media/image64.png"/><Relationship Id="rId4" Type="http://schemas.openxmlformats.org/officeDocument/2006/relationships/image" Target="../media/image59.jpeg"/><Relationship Id="rId9" Type="http://schemas.openxmlformats.org/officeDocument/2006/relationships/image" Target="../media/image63.jpeg"/><Relationship Id="rId14"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ous-titre 2">
            <a:extLst>
              <a:ext uri="{FF2B5EF4-FFF2-40B4-BE49-F238E27FC236}">
                <a16:creationId xmlns:a16="http://schemas.microsoft.com/office/drawing/2014/main" id="{38E980E9-7F61-0643-956D-957FF5694EC9}"/>
              </a:ext>
            </a:extLst>
          </p:cNvPr>
          <p:cNvSpPr>
            <a:spLocks noGrp="1"/>
          </p:cNvSpPr>
          <p:nvPr>
            <p:ph type="subTitle" idx="1"/>
          </p:nvPr>
        </p:nvSpPr>
        <p:spPr>
          <a:xfrm>
            <a:off x="4439633" y="4518923"/>
            <a:ext cx="3312734" cy="1141851"/>
          </a:xfrm>
          <a:noFill/>
        </p:spPr>
        <p:txBody>
          <a:bodyPr anchor="ctr">
            <a:normAutofit/>
          </a:bodyPr>
          <a:lstStyle/>
          <a:p>
            <a:pPr>
              <a:spcBef>
                <a:spcPts val="0"/>
              </a:spcBef>
            </a:pPr>
            <a:r>
              <a:rPr lang="en-GB" sz="2000">
                <a:solidFill>
                  <a:schemeClr val="tx2">
                    <a:lumMod val="50000"/>
                  </a:schemeClr>
                </a:solidFill>
              </a:rPr>
              <a:t>Artificially intelligent </a:t>
            </a:r>
          </a:p>
          <a:p>
            <a:pPr>
              <a:spcBef>
                <a:spcPts val="0"/>
              </a:spcBef>
            </a:pPr>
            <a:r>
              <a:rPr lang="en-GB" sz="2000" err="1">
                <a:solidFill>
                  <a:schemeClr val="tx2">
                    <a:lumMod val="50000"/>
                  </a:schemeClr>
                </a:solidFill>
              </a:rPr>
              <a:t>ChatBot</a:t>
            </a:r>
            <a:r>
              <a:rPr lang="en-GB" sz="2000">
                <a:solidFill>
                  <a:schemeClr val="tx2">
                    <a:lumMod val="50000"/>
                  </a:schemeClr>
                </a:solidFill>
              </a:rPr>
              <a:t> </a:t>
            </a:r>
          </a:p>
          <a:p>
            <a:pPr>
              <a:spcBef>
                <a:spcPts val="0"/>
              </a:spcBef>
            </a:pPr>
            <a:r>
              <a:rPr lang="en-GB" sz="2000">
                <a:solidFill>
                  <a:schemeClr val="tx2">
                    <a:lumMod val="50000"/>
                  </a:schemeClr>
                </a:solidFill>
              </a:rPr>
              <a:t>for travel recommendation</a:t>
            </a:r>
          </a:p>
        </p:txBody>
      </p:sp>
      <p:sp>
        <p:nvSpPr>
          <p:cNvPr id="2" name="Titre 1">
            <a:extLst>
              <a:ext uri="{FF2B5EF4-FFF2-40B4-BE49-F238E27FC236}">
                <a16:creationId xmlns:a16="http://schemas.microsoft.com/office/drawing/2014/main" id="{F9A11470-9674-4D47-835A-8EEE0B84B9A6}"/>
              </a:ext>
            </a:extLst>
          </p:cNvPr>
          <p:cNvSpPr>
            <a:spLocks noGrp="1"/>
          </p:cNvSpPr>
          <p:nvPr>
            <p:ph type="ctrTitle"/>
          </p:nvPr>
        </p:nvSpPr>
        <p:spPr>
          <a:xfrm>
            <a:off x="3204642" y="2353641"/>
            <a:ext cx="5782716" cy="2150719"/>
          </a:xfrm>
          <a:noFill/>
        </p:spPr>
        <p:txBody>
          <a:bodyPr anchor="ctr">
            <a:normAutofit/>
          </a:bodyPr>
          <a:lstStyle/>
          <a:p>
            <a:r>
              <a:rPr lang="fr-FR" sz="3600" b="1">
                <a:solidFill>
                  <a:schemeClr val="tx2">
                    <a:lumMod val="50000"/>
                  </a:schemeClr>
                </a:solidFill>
              </a:rPr>
              <a:t>American Express Challenge 2020</a:t>
            </a:r>
            <a:br>
              <a:rPr lang="fr-FR" sz="3600">
                <a:solidFill>
                  <a:srgbClr val="080808"/>
                </a:solidFill>
              </a:rPr>
            </a:br>
            <a:br>
              <a:rPr lang="fr-FR" sz="2000">
                <a:solidFill>
                  <a:srgbClr val="080808"/>
                </a:solidFill>
              </a:rPr>
            </a:br>
            <a:r>
              <a:rPr lang="fr-FR" sz="2000" i="1" err="1">
                <a:solidFill>
                  <a:schemeClr val="tx2">
                    <a:lumMod val="50000"/>
                  </a:schemeClr>
                </a:solidFill>
              </a:rPr>
              <a:t>Soyeong</a:t>
            </a:r>
            <a:r>
              <a:rPr lang="fr-FR" sz="2000" i="1">
                <a:solidFill>
                  <a:schemeClr val="tx2">
                    <a:lumMod val="50000"/>
                  </a:schemeClr>
                </a:solidFill>
              </a:rPr>
              <a:t> Bak, </a:t>
            </a:r>
            <a:r>
              <a:rPr lang="fr-FR" sz="2000" i="1" err="1">
                <a:solidFill>
                  <a:schemeClr val="tx2">
                    <a:lumMod val="50000"/>
                  </a:schemeClr>
                </a:solidFill>
              </a:rPr>
              <a:t>Dabeen</a:t>
            </a:r>
            <a:r>
              <a:rPr lang="fr-FR" sz="2000" i="1">
                <a:solidFill>
                  <a:schemeClr val="tx2">
                    <a:lumMod val="50000"/>
                  </a:schemeClr>
                </a:solidFill>
              </a:rPr>
              <a:t> Oh, Emmanuel </a:t>
            </a:r>
            <a:r>
              <a:rPr lang="fr-FR" sz="2000" i="1" err="1">
                <a:solidFill>
                  <a:schemeClr val="tx2">
                    <a:lumMod val="50000"/>
                  </a:schemeClr>
                </a:solidFill>
              </a:rPr>
              <a:t>Ren</a:t>
            </a:r>
            <a:endParaRPr lang="fr-FR" sz="3600" i="1">
              <a:solidFill>
                <a:schemeClr val="tx2">
                  <a:lumMod val="50000"/>
                </a:schemeClr>
              </a:solidFill>
            </a:endParaRP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50177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0F8C49-91DD-F742-BF30-43A16A5B633E}"/>
              </a:ext>
            </a:extLst>
          </p:cNvPr>
          <p:cNvSpPr>
            <a:spLocks noGrp="1"/>
          </p:cNvSpPr>
          <p:nvPr>
            <p:ph type="title"/>
          </p:nvPr>
        </p:nvSpPr>
        <p:spPr>
          <a:xfrm>
            <a:off x="1087594" y="1"/>
            <a:ext cx="10202197" cy="1005840"/>
          </a:xfrm>
        </p:spPr>
        <p:txBody>
          <a:bodyPr/>
          <a:lstStyle/>
          <a:p>
            <a:r>
              <a:rPr lang="en-GB" b="1"/>
              <a:t>Table of Contents</a:t>
            </a:r>
            <a:endParaRPr lang="en-GB"/>
          </a:p>
        </p:txBody>
      </p:sp>
      <p:pic>
        <p:nvPicPr>
          <p:cNvPr id="3" name="Image 2">
            <a:extLst>
              <a:ext uri="{FF2B5EF4-FFF2-40B4-BE49-F238E27FC236}">
                <a16:creationId xmlns:a16="http://schemas.microsoft.com/office/drawing/2014/main" id="{723FEC0A-7981-6047-AAFD-98CB6916D430}"/>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Marker trans="30000" size="70"/>
                    </a14:imgEffect>
                    <a14:imgEffect>
                      <a14:saturation sat="66000"/>
                    </a14:imgEffect>
                  </a14:imgLayer>
                </a14:imgProps>
              </a:ext>
            </a:extLst>
          </a:blip>
          <a:srcRect l="49375" r="13281" b="1602"/>
          <a:stretch/>
        </p:blipFill>
        <p:spPr>
          <a:xfrm>
            <a:off x="1087595" y="1202780"/>
            <a:ext cx="4316233" cy="4620235"/>
          </a:xfrm>
          <a:prstGeom prst="rect">
            <a:avLst/>
          </a:prstGeom>
          <a:ln>
            <a:solidFill>
              <a:schemeClr val="accent1">
                <a:lumMod val="50000"/>
              </a:schemeClr>
            </a:solidFill>
          </a:ln>
          <a:effectLst>
            <a:outerShdw blurRad="50800" dist="38100" dir="8100000" algn="tr" rotWithShape="0">
              <a:prstClr val="black">
                <a:alpha val="40000"/>
              </a:prstClr>
            </a:outerShdw>
            <a:softEdge rad="203200"/>
          </a:effectLst>
          <a:scene3d>
            <a:camera prst="orthographicFront">
              <a:rot lat="0" lon="0" rev="0"/>
            </a:camera>
            <a:lightRig rig="threePt" dir="t"/>
          </a:scene3d>
        </p:spPr>
      </p:pic>
      <p:sp>
        <p:nvSpPr>
          <p:cNvPr id="4" name="Rectangle : coins arrondis 3">
            <a:extLst>
              <a:ext uri="{FF2B5EF4-FFF2-40B4-BE49-F238E27FC236}">
                <a16:creationId xmlns:a16="http://schemas.microsoft.com/office/drawing/2014/main" id="{B03B167E-6D46-4644-8A83-4149D77B53E5}"/>
              </a:ext>
            </a:extLst>
          </p:cNvPr>
          <p:cNvSpPr/>
          <p:nvPr/>
        </p:nvSpPr>
        <p:spPr>
          <a:xfrm>
            <a:off x="6007852" y="1371068"/>
            <a:ext cx="4921405" cy="90324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tlCol="0" anchor="ctr"/>
          <a:lstStyle/>
          <a:p>
            <a:r>
              <a:rPr lang="en-GB" sz="2000">
                <a:solidFill>
                  <a:schemeClr val="bg1"/>
                </a:solidFill>
              </a:rPr>
              <a:t>Business insights</a:t>
            </a:r>
          </a:p>
        </p:txBody>
      </p:sp>
      <p:sp>
        <p:nvSpPr>
          <p:cNvPr id="5" name="Rectangle : coins arrondis 4">
            <a:extLst>
              <a:ext uri="{FF2B5EF4-FFF2-40B4-BE49-F238E27FC236}">
                <a16:creationId xmlns:a16="http://schemas.microsoft.com/office/drawing/2014/main" id="{9C0AA374-972C-8D48-A90C-8B8AB3D01789}"/>
              </a:ext>
            </a:extLst>
          </p:cNvPr>
          <p:cNvSpPr/>
          <p:nvPr/>
        </p:nvSpPr>
        <p:spPr>
          <a:xfrm>
            <a:off x="6007852" y="2515926"/>
            <a:ext cx="4921405" cy="90324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tlCol="0" anchor="ctr"/>
          <a:lstStyle/>
          <a:p>
            <a:r>
              <a:rPr lang="en-GB"/>
              <a:t>NLP technology behind our chatbot</a:t>
            </a:r>
          </a:p>
        </p:txBody>
      </p:sp>
      <p:sp>
        <p:nvSpPr>
          <p:cNvPr id="6" name="Rectangle : coins arrondis 5">
            <a:extLst>
              <a:ext uri="{FF2B5EF4-FFF2-40B4-BE49-F238E27FC236}">
                <a16:creationId xmlns:a16="http://schemas.microsoft.com/office/drawing/2014/main" id="{FB3492EE-D0F0-304F-B51E-26BCC4FC000B}"/>
              </a:ext>
            </a:extLst>
          </p:cNvPr>
          <p:cNvSpPr/>
          <p:nvPr/>
        </p:nvSpPr>
        <p:spPr>
          <a:xfrm>
            <a:off x="6007852" y="3660784"/>
            <a:ext cx="4921405" cy="90324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tlCol="0" anchor="ctr"/>
          <a:lstStyle/>
          <a:p>
            <a:r>
              <a:rPr lang="en-GB"/>
              <a:t>The main components of our chatbot</a:t>
            </a:r>
          </a:p>
        </p:txBody>
      </p:sp>
      <p:sp>
        <p:nvSpPr>
          <p:cNvPr id="7" name="Rectangle : coins arrondis 6">
            <a:extLst>
              <a:ext uri="{FF2B5EF4-FFF2-40B4-BE49-F238E27FC236}">
                <a16:creationId xmlns:a16="http://schemas.microsoft.com/office/drawing/2014/main" id="{C83C5448-9B4A-4F42-97D6-4ECB5EBD02C4}"/>
              </a:ext>
            </a:extLst>
          </p:cNvPr>
          <p:cNvSpPr/>
          <p:nvPr/>
        </p:nvSpPr>
        <p:spPr>
          <a:xfrm>
            <a:off x="6007852" y="4805643"/>
            <a:ext cx="4921405" cy="90324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0" rtlCol="0" anchor="ctr"/>
          <a:lstStyle/>
          <a:p>
            <a:r>
              <a:rPr lang="en-GB"/>
              <a:t>Further developments</a:t>
            </a:r>
          </a:p>
        </p:txBody>
      </p:sp>
      <p:sp>
        <p:nvSpPr>
          <p:cNvPr id="8" name="Rectangle 7" descr="Earth Globe Americas">
            <a:extLst>
              <a:ext uri="{FF2B5EF4-FFF2-40B4-BE49-F238E27FC236}">
                <a16:creationId xmlns:a16="http://schemas.microsoft.com/office/drawing/2014/main" id="{FE1E1CC6-33BD-094F-807F-9D5E341A8CCE}"/>
              </a:ext>
            </a:extLst>
          </p:cNvPr>
          <p:cNvSpPr/>
          <p:nvPr/>
        </p:nvSpPr>
        <p:spPr>
          <a:xfrm>
            <a:off x="6325882" y="1549352"/>
            <a:ext cx="563846" cy="563846"/>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9" name="Rectangle 8" descr="Head with Gears">
            <a:extLst>
              <a:ext uri="{FF2B5EF4-FFF2-40B4-BE49-F238E27FC236}">
                <a16:creationId xmlns:a16="http://schemas.microsoft.com/office/drawing/2014/main" id="{97BD552D-12BD-AC43-B3B2-93FE4E3C5C33}"/>
              </a:ext>
            </a:extLst>
          </p:cNvPr>
          <p:cNvSpPr/>
          <p:nvPr/>
        </p:nvSpPr>
        <p:spPr>
          <a:xfrm>
            <a:off x="6325882" y="2685627"/>
            <a:ext cx="563846" cy="563846"/>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pic>
        <p:nvPicPr>
          <p:cNvPr id="10" name="Graphique 9" descr="Robot">
            <a:extLst>
              <a:ext uri="{FF2B5EF4-FFF2-40B4-BE49-F238E27FC236}">
                <a16:creationId xmlns:a16="http://schemas.microsoft.com/office/drawing/2014/main" id="{101E4AF6-01EA-D143-96BD-8779F53571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25882" y="3830485"/>
            <a:ext cx="563846" cy="563846"/>
          </a:xfrm>
          <a:prstGeom prst="rect">
            <a:avLst/>
          </a:prstGeom>
        </p:spPr>
      </p:pic>
      <p:sp>
        <p:nvSpPr>
          <p:cNvPr id="11" name="Rectangle 10" descr="Poignée de main">
            <a:extLst>
              <a:ext uri="{FF2B5EF4-FFF2-40B4-BE49-F238E27FC236}">
                <a16:creationId xmlns:a16="http://schemas.microsoft.com/office/drawing/2014/main" id="{2EF27240-6E80-884A-BA9D-D583EDE2CC53}"/>
              </a:ext>
            </a:extLst>
          </p:cNvPr>
          <p:cNvSpPr/>
          <p:nvPr/>
        </p:nvSpPr>
        <p:spPr>
          <a:xfrm>
            <a:off x="6331083" y="4980752"/>
            <a:ext cx="563846" cy="563846"/>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89510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par>
                                <p:cTn id="9" presetID="1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up)">
                                      <p:cBhvr>
                                        <p:cTn id="12" dur="500"/>
                                        <p:tgtEl>
                                          <p:spTgt spid="8"/>
                                        </p:tgtEl>
                                      </p:cBhvr>
                                    </p:animEffect>
                                  </p:childTnLst>
                                </p:cTn>
                              </p:par>
                              <p:par>
                                <p:cTn id="13" presetID="12" presetClass="entr" presetSubtype="4"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p:tgtEl>
                                          <p:spTgt spid="5"/>
                                        </p:tgtEl>
                                        <p:attrNameLst>
                                          <p:attrName>ppt_y</p:attrName>
                                        </p:attrNameLst>
                                      </p:cBhvr>
                                      <p:tavLst>
                                        <p:tav tm="0">
                                          <p:val>
                                            <p:strVal val="#ppt_y+#ppt_h*1.125000"/>
                                          </p:val>
                                        </p:tav>
                                        <p:tav tm="100000">
                                          <p:val>
                                            <p:strVal val="#ppt_y"/>
                                          </p:val>
                                        </p:tav>
                                      </p:tavLst>
                                    </p:anim>
                                    <p:animEffect transition="in" filter="wipe(up)">
                                      <p:cBhvr>
                                        <p:cTn id="16" dur="500"/>
                                        <p:tgtEl>
                                          <p:spTgt spid="5"/>
                                        </p:tgtEl>
                                      </p:cBhvr>
                                    </p:animEffect>
                                  </p:childTnLst>
                                </p:cTn>
                              </p:par>
                              <p:par>
                                <p:cTn id="17" presetID="12" presetClass="entr" presetSubtype="4" fill="hold" nodeType="withEffect">
                                  <p:stCondLst>
                                    <p:cond delay="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par>
                                <p:cTn id="21" presetID="12" presetClass="entr" presetSubtype="4"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p:tgtEl>
                                          <p:spTgt spid="6"/>
                                        </p:tgtEl>
                                        <p:attrNameLst>
                                          <p:attrName>ppt_y</p:attrName>
                                        </p:attrNameLst>
                                      </p:cBhvr>
                                      <p:tavLst>
                                        <p:tav tm="0">
                                          <p:val>
                                            <p:strVal val="#ppt_y+#ppt_h*1.125000"/>
                                          </p:val>
                                        </p:tav>
                                        <p:tav tm="100000">
                                          <p:val>
                                            <p:strVal val="#ppt_y"/>
                                          </p:val>
                                        </p:tav>
                                      </p:tavLst>
                                    </p:anim>
                                    <p:animEffect transition="in" filter="wipe(up)">
                                      <p:cBhvr>
                                        <p:cTn id="24" dur="500"/>
                                        <p:tgtEl>
                                          <p:spTgt spid="6"/>
                                        </p:tgtEl>
                                      </p:cBhvr>
                                    </p:animEffect>
                                  </p:childTnLst>
                                </p:cTn>
                              </p:par>
                              <p:par>
                                <p:cTn id="25" presetID="12" presetClass="entr" presetSubtype="4" fill="hold" nodeType="withEffect">
                                  <p:stCondLst>
                                    <p:cond delay="5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p:tgtEl>
                                          <p:spTgt spid="10"/>
                                        </p:tgtEl>
                                        <p:attrNameLst>
                                          <p:attrName>ppt_y</p:attrName>
                                        </p:attrNameLst>
                                      </p:cBhvr>
                                      <p:tavLst>
                                        <p:tav tm="0">
                                          <p:val>
                                            <p:strVal val="#ppt_y+#ppt_h*1.125000"/>
                                          </p:val>
                                        </p:tav>
                                        <p:tav tm="100000">
                                          <p:val>
                                            <p:strVal val="#ppt_y"/>
                                          </p:val>
                                        </p:tav>
                                      </p:tavLst>
                                    </p:anim>
                                    <p:animEffect transition="in" filter="wipe(up)">
                                      <p:cBhvr>
                                        <p:cTn id="28" dur="500"/>
                                        <p:tgtEl>
                                          <p:spTgt spid="10"/>
                                        </p:tgtEl>
                                      </p:cBhvr>
                                    </p:animEffect>
                                  </p:childTnLst>
                                </p:cTn>
                              </p:par>
                              <p:par>
                                <p:cTn id="29" presetID="12" presetClass="entr" presetSubtype="4" fill="hold" grpId="0" nodeType="withEffect">
                                  <p:stCondLst>
                                    <p:cond delay="75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p:tgtEl>
                                          <p:spTgt spid="7"/>
                                        </p:tgtEl>
                                        <p:attrNameLst>
                                          <p:attrName>ppt_y</p:attrName>
                                        </p:attrNameLst>
                                      </p:cBhvr>
                                      <p:tavLst>
                                        <p:tav tm="0">
                                          <p:val>
                                            <p:strVal val="#ppt_y+#ppt_h*1.125000"/>
                                          </p:val>
                                        </p:tav>
                                        <p:tav tm="100000">
                                          <p:val>
                                            <p:strVal val="#ppt_y"/>
                                          </p:val>
                                        </p:tav>
                                      </p:tavLst>
                                    </p:anim>
                                    <p:animEffect transition="in" filter="wipe(up)">
                                      <p:cBhvr>
                                        <p:cTn id="32" dur="500"/>
                                        <p:tgtEl>
                                          <p:spTgt spid="7"/>
                                        </p:tgtEl>
                                      </p:cBhvr>
                                    </p:animEffect>
                                  </p:childTnLst>
                                </p:cTn>
                              </p:par>
                              <p:par>
                                <p:cTn id="33" presetID="12" presetClass="entr" presetSubtype="4"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p:tgtEl>
                                          <p:spTgt spid="11"/>
                                        </p:tgtEl>
                                        <p:attrNameLst>
                                          <p:attrName>ppt_y</p:attrName>
                                        </p:attrNameLst>
                                      </p:cBhvr>
                                      <p:tavLst>
                                        <p:tav tm="0">
                                          <p:val>
                                            <p:strVal val="#ppt_y+#ppt_h*1.125000"/>
                                          </p:val>
                                        </p:tav>
                                        <p:tav tm="100000">
                                          <p:val>
                                            <p:strVal val="#ppt_y"/>
                                          </p:val>
                                        </p:tav>
                                      </p:tavLst>
                                    </p:anim>
                                    <p:animEffect transition="in" filter="wipe(up)">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143B62F-EA70-5949-9DE5-AE99AF6D9F40}"/>
              </a:ext>
            </a:extLst>
          </p:cNvPr>
          <p:cNvSpPr/>
          <p:nvPr/>
        </p:nvSpPr>
        <p:spPr>
          <a:xfrm>
            <a:off x="7475834" y="1306904"/>
            <a:ext cx="3553182" cy="4256372"/>
          </a:xfrm>
          <a:prstGeom prst="rect">
            <a:avLst/>
          </a:prstGeom>
          <a:solidFill>
            <a:schemeClr val="accent5">
              <a:lumMod val="60000"/>
              <a:lumOff val="40000"/>
              <a:alpha val="89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itre 1">
            <a:extLst>
              <a:ext uri="{FF2B5EF4-FFF2-40B4-BE49-F238E27FC236}">
                <a16:creationId xmlns:a16="http://schemas.microsoft.com/office/drawing/2014/main" id="{8C8D9B71-BB1A-BD44-A55B-D603E401384E}"/>
              </a:ext>
            </a:extLst>
          </p:cNvPr>
          <p:cNvSpPr>
            <a:spLocks noGrp="1"/>
          </p:cNvSpPr>
          <p:nvPr>
            <p:ph type="title"/>
          </p:nvPr>
        </p:nvSpPr>
        <p:spPr>
          <a:xfrm>
            <a:off x="794013" y="13307"/>
            <a:ext cx="10704609" cy="1001977"/>
          </a:xfrm>
        </p:spPr>
        <p:txBody>
          <a:bodyPr>
            <a:normAutofit/>
          </a:bodyPr>
          <a:lstStyle/>
          <a:p>
            <a:r>
              <a:rPr lang="en-GB" sz="3200">
                <a:solidFill>
                  <a:schemeClr val="tx2">
                    <a:lumMod val="50000"/>
                  </a:schemeClr>
                </a:solidFill>
                <a:cs typeface="Calibri Light"/>
              </a:rPr>
              <a:t>Business insights </a:t>
            </a:r>
            <a:r>
              <a:rPr lang="en-GB">
                <a:cs typeface="Calibri Light"/>
              </a:rPr>
              <a:t>into</a:t>
            </a:r>
            <a:r>
              <a:rPr lang="en-GB" sz="3200">
                <a:solidFill>
                  <a:schemeClr val="tx2">
                    <a:lumMod val="50000"/>
                  </a:schemeClr>
                </a:solidFill>
                <a:cs typeface="Calibri Light"/>
              </a:rPr>
              <a:t> the chatbots applied to the travel industry</a:t>
            </a:r>
            <a:endParaRPr lang="en-GB" sz="3200">
              <a:solidFill>
                <a:schemeClr val="tx2">
                  <a:lumMod val="50000"/>
                </a:schemeClr>
              </a:solidFill>
            </a:endParaRPr>
          </a:p>
        </p:txBody>
      </p:sp>
      <p:grpSp>
        <p:nvGrpSpPr>
          <p:cNvPr id="12" name="Groupe 11">
            <a:extLst>
              <a:ext uri="{FF2B5EF4-FFF2-40B4-BE49-F238E27FC236}">
                <a16:creationId xmlns:a16="http://schemas.microsoft.com/office/drawing/2014/main" id="{6BEE714B-6461-1245-8C68-A09C90AA204C}"/>
              </a:ext>
            </a:extLst>
          </p:cNvPr>
          <p:cNvGrpSpPr/>
          <p:nvPr/>
        </p:nvGrpSpPr>
        <p:grpSpPr>
          <a:xfrm>
            <a:off x="1049302" y="5715430"/>
            <a:ext cx="10102543" cy="779127"/>
            <a:chOff x="1251257" y="5644055"/>
            <a:chExt cx="10102543" cy="779127"/>
          </a:xfrm>
        </p:grpSpPr>
        <p:sp>
          <p:nvSpPr>
            <p:cNvPr id="13" name="Rectangle : coins arrondis 12">
              <a:extLst>
                <a:ext uri="{FF2B5EF4-FFF2-40B4-BE49-F238E27FC236}">
                  <a16:creationId xmlns:a16="http://schemas.microsoft.com/office/drawing/2014/main" id="{10714657-9324-9149-9804-57C771B9DC98}"/>
                </a:ext>
              </a:extLst>
            </p:cNvPr>
            <p:cNvSpPr/>
            <p:nvPr/>
          </p:nvSpPr>
          <p:spPr>
            <a:xfrm>
              <a:off x="1636779" y="5653955"/>
              <a:ext cx="9717021" cy="70829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10000" rtlCol="0" anchor="ctr"/>
            <a:lstStyle/>
            <a:p>
              <a:pPr marL="285750" indent="-285750">
                <a:buFont typeface="Arial" panose="020B0604020202020204" pitchFamily="34" charset="0"/>
                <a:buChar char="•"/>
              </a:pPr>
              <a:r>
                <a:rPr lang="en-GB" sz="1400">
                  <a:solidFill>
                    <a:schemeClr val="bg1"/>
                  </a:solidFill>
                </a:rPr>
                <a:t>Travel chatbots offer multiple services, from suggesting transportation and places to visit to resolving after-sales queries, thereby creating value for customers.</a:t>
              </a:r>
            </a:p>
          </p:txBody>
        </p:sp>
        <p:grpSp>
          <p:nvGrpSpPr>
            <p:cNvPr id="14" name="Groupe 13">
              <a:extLst>
                <a:ext uri="{FF2B5EF4-FFF2-40B4-BE49-F238E27FC236}">
                  <a16:creationId xmlns:a16="http://schemas.microsoft.com/office/drawing/2014/main" id="{FA71EC62-756F-0C4B-8FAE-822A2CD5F3BF}"/>
                </a:ext>
              </a:extLst>
            </p:cNvPr>
            <p:cNvGrpSpPr/>
            <p:nvPr/>
          </p:nvGrpSpPr>
          <p:grpSpPr>
            <a:xfrm>
              <a:off x="1251257" y="5671049"/>
              <a:ext cx="716186" cy="672913"/>
              <a:chOff x="1246813" y="6018625"/>
              <a:chExt cx="656781" cy="383670"/>
            </a:xfrm>
          </p:grpSpPr>
          <p:sp>
            <p:nvSpPr>
              <p:cNvPr id="17" name="Ellipse 16">
                <a:extLst>
                  <a:ext uri="{FF2B5EF4-FFF2-40B4-BE49-F238E27FC236}">
                    <a16:creationId xmlns:a16="http://schemas.microsoft.com/office/drawing/2014/main" id="{74134C81-F78C-5349-9CFF-7CE84608498A}"/>
                  </a:ext>
                </a:extLst>
              </p:cNvPr>
              <p:cNvSpPr/>
              <p:nvPr/>
            </p:nvSpPr>
            <p:spPr>
              <a:xfrm>
                <a:off x="1246813" y="6018625"/>
                <a:ext cx="656781" cy="383670"/>
              </a:xfrm>
              <a:prstGeom prst="ellipse">
                <a:avLst/>
              </a:prstGeom>
              <a:solidFill>
                <a:schemeClr val="bg1"/>
              </a:solidFill>
              <a:ln w="3492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Graphique 17" descr="Ampoule">
                <a:extLst>
                  <a:ext uri="{FF2B5EF4-FFF2-40B4-BE49-F238E27FC236}">
                    <a16:creationId xmlns:a16="http://schemas.microsoft.com/office/drawing/2014/main" id="{DD3F592A-72A2-464C-A063-1E6C75CE15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8072" y="6096211"/>
                <a:ext cx="413921" cy="246690"/>
              </a:xfrm>
              <a:prstGeom prst="rect">
                <a:avLst/>
              </a:prstGeom>
            </p:spPr>
          </p:pic>
        </p:grpSp>
        <p:cxnSp>
          <p:nvCxnSpPr>
            <p:cNvPr id="15" name="Connecteur droit 14">
              <a:extLst>
                <a:ext uri="{FF2B5EF4-FFF2-40B4-BE49-F238E27FC236}">
                  <a16:creationId xmlns:a16="http://schemas.microsoft.com/office/drawing/2014/main" id="{7CF9058E-DFB7-D346-8D84-D1C7BD572D8E}"/>
                </a:ext>
              </a:extLst>
            </p:cNvPr>
            <p:cNvCxnSpPr>
              <a:cxnSpLocks/>
            </p:cNvCxnSpPr>
            <p:nvPr/>
          </p:nvCxnSpPr>
          <p:spPr>
            <a:xfrm>
              <a:off x="3218688" y="5644055"/>
              <a:ext cx="0" cy="779127"/>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55D32AD7-71D5-DE4B-B31E-DC53466E71BD}"/>
                </a:ext>
              </a:extLst>
            </p:cNvPr>
            <p:cNvSpPr txBox="1"/>
            <p:nvPr/>
          </p:nvSpPr>
          <p:spPr>
            <a:xfrm>
              <a:off x="1918383" y="5840767"/>
              <a:ext cx="1210588" cy="369332"/>
            </a:xfrm>
            <a:prstGeom prst="rect">
              <a:avLst/>
            </a:prstGeom>
            <a:noFill/>
          </p:spPr>
          <p:txBody>
            <a:bodyPr wrap="none" rtlCol="0" anchor="ctr" anchorCtr="0">
              <a:spAutoFit/>
            </a:bodyPr>
            <a:lstStyle/>
            <a:p>
              <a:r>
                <a:rPr lang="en-GB">
                  <a:solidFill>
                    <a:schemeClr val="bg1"/>
                  </a:solidFill>
                </a:rPr>
                <a:t>Conclusion</a:t>
              </a:r>
            </a:p>
          </p:txBody>
        </p:sp>
      </p:grpSp>
      <p:pic>
        <p:nvPicPr>
          <p:cNvPr id="33" name="Graphic 32" descr="Hourglass">
            <a:extLst>
              <a:ext uri="{FF2B5EF4-FFF2-40B4-BE49-F238E27FC236}">
                <a16:creationId xmlns:a16="http://schemas.microsoft.com/office/drawing/2014/main" id="{7A56FC85-F708-4B43-8FA1-9F332BCF17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6404" y="2082420"/>
            <a:ext cx="560403" cy="560403"/>
          </a:xfrm>
          <a:prstGeom prst="rect">
            <a:avLst/>
          </a:prstGeom>
        </p:spPr>
      </p:pic>
      <p:sp>
        <p:nvSpPr>
          <p:cNvPr id="35" name="TextBox 34">
            <a:extLst>
              <a:ext uri="{FF2B5EF4-FFF2-40B4-BE49-F238E27FC236}">
                <a16:creationId xmlns:a16="http://schemas.microsoft.com/office/drawing/2014/main" id="{F2A17473-01B5-EB42-829B-90BE2C217B2E}"/>
              </a:ext>
            </a:extLst>
          </p:cNvPr>
          <p:cNvSpPr txBox="1"/>
          <p:nvPr/>
        </p:nvSpPr>
        <p:spPr>
          <a:xfrm>
            <a:off x="8823272" y="2195718"/>
            <a:ext cx="1596970" cy="338554"/>
          </a:xfrm>
          <a:prstGeom prst="rect">
            <a:avLst/>
          </a:prstGeom>
          <a:noFill/>
        </p:spPr>
        <p:txBody>
          <a:bodyPr wrap="square" rtlCol="0">
            <a:spAutoFit/>
          </a:bodyPr>
          <a:lstStyle/>
          <a:p>
            <a:r>
              <a:rPr lang="en-GB" sz="1600">
                <a:solidFill>
                  <a:schemeClr val="bg1"/>
                </a:solidFill>
              </a:rPr>
              <a:t>Saves time</a:t>
            </a:r>
          </a:p>
        </p:txBody>
      </p:sp>
      <p:sp>
        <p:nvSpPr>
          <p:cNvPr id="36" name="TextBox 35">
            <a:extLst>
              <a:ext uri="{FF2B5EF4-FFF2-40B4-BE49-F238E27FC236}">
                <a16:creationId xmlns:a16="http://schemas.microsoft.com/office/drawing/2014/main" id="{448F31E4-2269-744B-85EB-5A426602131B}"/>
              </a:ext>
            </a:extLst>
          </p:cNvPr>
          <p:cNvSpPr txBox="1"/>
          <p:nvPr/>
        </p:nvSpPr>
        <p:spPr>
          <a:xfrm>
            <a:off x="8823272" y="4192701"/>
            <a:ext cx="1596970" cy="338554"/>
          </a:xfrm>
          <a:prstGeom prst="rect">
            <a:avLst/>
          </a:prstGeom>
          <a:noFill/>
        </p:spPr>
        <p:txBody>
          <a:bodyPr wrap="square" rtlCol="0">
            <a:spAutoFit/>
          </a:bodyPr>
          <a:lstStyle/>
          <a:p>
            <a:r>
              <a:rPr lang="en-GB" sz="1600">
                <a:solidFill>
                  <a:schemeClr val="bg1"/>
                </a:solidFill>
              </a:rPr>
              <a:t>Avoids hassles</a:t>
            </a:r>
          </a:p>
        </p:txBody>
      </p:sp>
      <p:sp>
        <p:nvSpPr>
          <p:cNvPr id="37" name="TextBox 36">
            <a:extLst>
              <a:ext uri="{FF2B5EF4-FFF2-40B4-BE49-F238E27FC236}">
                <a16:creationId xmlns:a16="http://schemas.microsoft.com/office/drawing/2014/main" id="{3FE569DB-F683-714F-9EDF-DCE8AB47FC24}"/>
              </a:ext>
            </a:extLst>
          </p:cNvPr>
          <p:cNvSpPr txBox="1"/>
          <p:nvPr/>
        </p:nvSpPr>
        <p:spPr>
          <a:xfrm>
            <a:off x="7901548" y="1478959"/>
            <a:ext cx="2947411" cy="400110"/>
          </a:xfrm>
          <a:prstGeom prst="rect">
            <a:avLst/>
          </a:prstGeom>
          <a:noFill/>
        </p:spPr>
        <p:txBody>
          <a:bodyPr wrap="square" rtlCol="0">
            <a:spAutoFit/>
          </a:bodyPr>
          <a:lstStyle/>
          <a:p>
            <a:pPr algn="ctr"/>
            <a:r>
              <a:rPr lang="en-GB" sz="2000" b="1">
                <a:solidFill>
                  <a:schemeClr val="accent4">
                    <a:lumMod val="75000"/>
                  </a:schemeClr>
                </a:solidFill>
              </a:rPr>
              <a:t>Bain’s Elements of Value</a:t>
            </a:r>
          </a:p>
        </p:txBody>
      </p:sp>
      <p:pic>
        <p:nvPicPr>
          <p:cNvPr id="39" name="Graphic 38" descr="Workflow">
            <a:extLst>
              <a:ext uri="{FF2B5EF4-FFF2-40B4-BE49-F238E27FC236}">
                <a16:creationId xmlns:a16="http://schemas.microsoft.com/office/drawing/2014/main" id="{06A8B4C9-36F4-1746-B40B-0BFD02EAFC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1422" y="4030157"/>
            <a:ext cx="610366" cy="610366"/>
          </a:xfrm>
          <a:prstGeom prst="rect">
            <a:avLst/>
          </a:prstGeom>
        </p:spPr>
      </p:pic>
      <p:sp>
        <p:nvSpPr>
          <p:cNvPr id="42" name="TextBox 41">
            <a:extLst>
              <a:ext uri="{FF2B5EF4-FFF2-40B4-BE49-F238E27FC236}">
                <a16:creationId xmlns:a16="http://schemas.microsoft.com/office/drawing/2014/main" id="{61E2628D-11BF-0340-AD66-9050DA6ED3AA}"/>
              </a:ext>
            </a:extLst>
          </p:cNvPr>
          <p:cNvSpPr txBox="1"/>
          <p:nvPr/>
        </p:nvSpPr>
        <p:spPr>
          <a:xfrm>
            <a:off x="8823272" y="3527040"/>
            <a:ext cx="1596970" cy="338554"/>
          </a:xfrm>
          <a:prstGeom prst="rect">
            <a:avLst/>
          </a:prstGeom>
          <a:noFill/>
        </p:spPr>
        <p:txBody>
          <a:bodyPr wrap="square" rtlCol="0">
            <a:spAutoFit/>
          </a:bodyPr>
          <a:lstStyle/>
          <a:p>
            <a:r>
              <a:rPr lang="en-GB" sz="1600">
                <a:solidFill>
                  <a:schemeClr val="bg1"/>
                </a:solidFill>
              </a:rPr>
              <a:t>Reduces effort</a:t>
            </a:r>
          </a:p>
        </p:txBody>
      </p:sp>
      <p:pic>
        <p:nvPicPr>
          <p:cNvPr id="44" name="Graphic 43" descr="Research">
            <a:extLst>
              <a:ext uri="{FF2B5EF4-FFF2-40B4-BE49-F238E27FC236}">
                <a16:creationId xmlns:a16="http://schemas.microsoft.com/office/drawing/2014/main" id="{D5B11E3C-C18C-8E4B-BF62-D20CD51C162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16245" y="3387472"/>
            <a:ext cx="540721" cy="540721"/>
          </a:xfrm>
          <a:prstGeom prst="rect">
            <a:avLst/>
          </a:prstGeom>
        </p:spPr>
      </p:pic>
      <p:pic>
        <p:nvPicPr>
          <p:cNvPr id="46" name="Graphic 45" descr="Information">
            <a:extLst>
              <a:ext uri="{FF2B5EF4-FFF2-40B4-BE49-F238E27FC236}">
                <a16:creationId xmlns:a16="http://schemas.microsoft.com/office/drawing/2014/main" id="{5FA13300-1305-CE42-935B-1A8D872A3CC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16245" y="2744787"/>
            <a:ext cx="540721" cy="540721"/>
          </a:xfrm>
          <a:prstGeom prst="rect">
            <a:avLst/>
          </a:prstGeom>
        </p:spPr>
      </p:pic>
      <p:sp>
        <p:nvSpPr>
          <p:cNvPr id="47" name="TextBox 46">
            <a:extLst>
              <a:ext uri="{FF2B5EF4-FFF2-40B4-BE49-F238E27FC236}">
                <a16:creationId xmlns:a16="http://schemas.microsoft.com/office/drawing/2014/main" id="{EC6ECD0D-4235-1E4F-B795-8C5B8D7FF5B0}"/>
              </a:ext>
            </a:extLst>
          </p:cNvPr>
          <p:cNvSpPr txBox="1"/>
          <p:nvPr/>
        </p:nvSpPr>
        <p:spPr>
          <a:xfrm>
            <a:off x="8823272" y="2861379"/>
            <a:ext cx="1596970" cy="338554"/>
          </a:xfrm>
          <a:prstGeom prst="rect">
            <a:avLst/>
          </a:prstGeom>
          <a:noFill/>
        </p:spPr>
        <p:txBody>
          <a:bodyPr wrap="square" rtlCol="0">
            <a:spAutoFit/>
          </a:bodyPr>
          <a:lstStyle/>
          <a:p>
            <a:r>
              <a:rPr lang="en-GB" sz="1600">
                <a:solidFill>
                  <a:schemeClr val="bg1"/>
                </a:solidFill>
              </a:rPr>
              <a:t>Informs</a:t>
            </a:r>
          </a:p>
        </p:txBody>
      </p:sp>
      <p:pic>
        <p:nvPicPr>
          <p:cNvPr id="49" name="Graphic 48" descr="Arrow Slight curve">
            <a:extLst>
              <a:ext uri="{FF2B5EF4-FFF2-40B4-BE49-F238E27FC236}">
                <a16:creationId xmlns:a16="http://schemas.microsoft.com/office/drawing/2014/main" id="{59966B57-00BC-B040-BE67-DFE68D94CD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81422" y="4742488"/>
            <a:ext cx="610367" cy="610367"/>
          </a:xfrm>
          <a:prstGeom prst="rect">
            <a:avLst/>
          </a:prstGeom>
        </p:spPr>
      </p:pic>
      <p:sp>
        <p:nvSpPr>
          <p:cNvPr id="50" name="TextBox 49">
            <a:extLst>
              <a:ext uri="{FF2B5EF4-FFF2-40B4-BE49-F238E27FC236}">
                <a16:creationId xmlns:a16="http://schemas.microsoft.com/office/drawing/2014/main" id="{D08EA7C2-7454-C847-9E22-D05AF474B364}"/>
              </a:ext>
            </a:extLst>
          </p:cNvPr>
          <p:cNvSpPr txBox="1"/>
          <p:nvPr/>
        </p:nvSpPr>
        <p:spPr>
          <a:xfrm>
            <a:off x="8823272" y="4858360"/>
            <a:ext cx="1596970" cy="338554"/>
          </a:xfrm>
          <a:prstGeom prst="rect">
            <a:avLst/>
          </a:prstGeom>
          <a:noFill/>
        </p:spPr>
        <p:txBody>
          <a:bodyPr wrap="square" rtlCol="0">
            <a:spAutoFit/>
          </a:bodyPr>
          <a:lstStyle/>
          <a:p>
            <a:r>
              <a:rPr lang="en-GB" sz="1600">
                <a:solidFill>
                  <a:schemeClr val="bg1"/>
                </a:solidFill>
              </a:rPr>
              <a:t>Simplifies</a:t>
            </a:r>
          </a:p>
        </p:txBody>
      </p:sp>
      <p:sp>
        <p:nvSpPr>
          <p:cNvPr id="51" name="Rectangle 50">
            <a:extLst>
              <a:ext uri="{FF2B5EF4-FFF2-40B4-BE49-F238E27FC236}">
                <a16:creationId xmlns:a16="http://schemas.microsoft.com/office/drawing/2014/main" id="{ACAFEAE1-7A11-BF4C-A2A9-B602D8733B1D}"/>
              </a:ext>
            </a:extLst>
          </p:cNvPr>
          <p:cNvSpPr/>
          <p:nvPr/>
        </p:nvSpPr>
        <p:spPr>
          <a:xfrm>
            <a:off x="1162984" y="1289879"/>
            <a:ext cx="5947456" cy="4273397"/>
          </a:xfrm>
          <a:prstGeom prst="rect">
            <a:avLst/>
          </a:prstGeom>
          <a:solidFill>
            <a:schemeClr val="accent1">
              <a:lumMod val="60000"/>
              <a:lumOff val="40000"/>
              <a:alpha val="82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52" name="TextBox 51">
            <a:extLst>
              <a:ext uri="{FF2B5EF4-FFF2-40B4-BE49-F238E27FC236}">
                <a16:creationId xmlns:a16="http://schemas.microsoft.com/office/drawing/2014/main" id="{4965C73E-51CE-354C-B116-2656202D34C1}"/>
              </a:ext>
            </a:extLst>
          </p:cNvPr>
          <p:cNvSpPr txBox="1"/>
          <p:nvPr/>
        </p:nvSpPr>
        <p:spPr>
          <a:xfrm>
            <a:off x="1285303" y="1478959"/>
            <a:ext cx="5702818" cy="400110"/>
          </a:xfrm>
          <a:prstGeom prst="rect">
            <a:avLst/>
          </a:prstGeom>
          <a:noFill/>
        </p:spPr>
        <p:txBody>
          <a:bodyPr wrap="square" rtlCol="0">
            <a:spAutoFit/>
          </a:bodyPr>
          <a:lstStyle/>
          <a:p>
            <a:pPr algn="ctr"/>
            <a:r>
              <a:rPr lang="en-GB" sz="2000" b="1">
                <a:solidFill>
                  <a:schemeClr val="accent1">
                    <a:lumMod val="75000"/>
                  </a:schemeClr>
                </a:solidFill>
              </a:rPr>
              <a:t>Common Use Cases of chatbots applied to travel</a:t>
            </a:r>
          </a:p>
        </p:txBody>
      </p:sp>
      <p:sp>
        <p:nvSpPr>
          <p:cNvPr id="53" name="Hexagon 52">
            <a:extLst>
              <a:ext uri="{FF2B5EF4-FFF2-40B4-BE49-F238E27FC236}">
                <a16:creationId xmlns:a16="http://schemas.microsoft.com/office/drawing/2014/main" id="{BC843CEE-5035-274E-BDC6-F128F276258D}"/>
              </a:ext>
            </a:extLst>
          </p:cNvPr>
          <p:cNvSpPr/>
          <p:nvPr/>
        </p:nvSpPr>
        <p:spPr>
          <a:xfrm>
            <a:off x="2983243" y="2095984"/>
            <a:ext cx="1358093" cy="1199307"/>
          </a:xfrm>
          <a:prstGeom prst="hexagon">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Hexagon 53">
            <a:extLst>
              <a:ext uri="{FF2B5EF4-FFF2-40B4-BE49-F238E27FC236}">
                <a16:creationId xmlns:a16="http://schemas.microsoft.com/office/drawing/2014/main" id="{00859DB4-0271-BD4C-9F5C-90EC0A7754A6}"/>
              </a:ext>
            </a:extLst>
          </p:cNvPr>
          <p:cNvSpPr/>
          <p:nvPr/>
        </p:nvSpPr>
        <p:spPr>
          <a:xfrm>
            <a:off x="4091519" y="2744314"/>
            <a:ext cx="1358093" cy="1199307"/>
          </a:xfrm>
          <a:prstGeom prst="hexagon">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Hexagon 54">
            <a:extLst>
              <a:ext uri="{FF2B5EF4-FFF2-40B4-BE49-F238E27FC236}">
                <a16:creationId xmlns:a16="http://schemas.microsoft.com/office/drawing/2014/main" id="{898C6E30-2176-4C4E-9830-4BE5FC2B7227}"/>
              </a:ext>
            </a:extLst>
          </p:cNvPr>
          <p:cNvSpPr/>
          <p:nvPr/>
        </p:nvSpPr>
        <p:spPr>
          <a:xfrm>
            <a:off x="2969655" y="3357774"/>
            <a:ext cx="1358093" cy="1199307"/>
          </a:xfrm>
          <a:prstGeom prst="hexagon">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Hexagon 55">
            <a:extLst>
              <a:ext uri="{FF2B5EF4-FFF2-40B4-BE49-F238E27FC236}">
                <a16:creationId xmlns:a16="http://schemas.microsoft.com/office/drawing/2014/main" id="{41E3E4EC-23DA-1144-8DDA-26ED5775057B}"/>
              </a:ext>
            </a:extLst>
          </p:cNvPr>
          <p:cNvSpPr/>
          <p:nvPr/>
        </p:nvSpPr>
        <p:spPr>
          <a:xfrm>
            <a:off x="4075862" y="4007403"/>
            <a:ext cx="1358093" cy="1199307"/>
          </a:xfrm>
          <a:prstGeom prst="hexagon">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9" name="Graphic 58" descr="Suitcase">
            <a:extLst>
              <a:ext uri="{FF2B5EF4-FFF2-40B4-BE49-F238E27FC236}">
                <a16:creationId xmlns:a16="http://schemas.microsoft.com/office/drawing/2014/main" id="{365D5B65-7102-564D-89A9-A54B2FD3005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262689" y="3541139"/>
            <a:ext cx="803892" cy="803892"/>
          </a:xfrm>
          <a:prstGeom prst="rect">
            <a:avLst/>
          </a:prstGeom>
        </p:spPr>
      </p:pic>
      <p:sp>
        <p:nvSpPr>
          <p:cNvPr id="60" name="TextBox 59">
            <a:extLst>
              <a:ext uri="{FF2B5EF4-FFF2-40B4-BE49-F238E27FC236}">
                <a16:creationId xmlns:a16="http://schemas.microsoft.com/office/drawing/2014/main" id="{87BAD49F-533F-FC48-A3E9-6473ECCC782C}"/>
              </a:ext>
            </a:extLst>
          </p:cNvPr>
          <p:cNvSpPr txBox="1"/>
          <p:nvPr/>
        </p:nvSpPr>
        <p:spPr>
          <a:xfrm>
            <a:off x="1882086" y="2095984"/>
            <a:ext cx="1596970" cy="584775"/>
          </a:xfrm>
          <a:prstGeom prst="rect">
            <a:avLst/>
          </a:prstGeom>
          <a:noFill/>
        </p:spPr>
        <p:txBody>
          <a:bodyPr wrap="square" rtlCol="0">
            <a:spAutoFit/>
          </a:bodyPr>
          <a:lstStyle/>
          <a:p>
            <a:r>
              <a:rPr lang="en-GB" sz="1600">
                <a:solidFill>
                  <a:schemeClr val="bg1"/>
                </a:solidFill>
              </a:rPr>
              <a:t>Reservation agent</a:t>
            </a:r>
          </a:p>
        </p:txBody>
      </p:sp>
      <p:sp>
        <p:nvSpPr>
          <p:cNvPr id="61" name="TextBox 60">
            <a:extLst>
              <a:ext uri="{FF2B5EF4-FFF2-40B4-BE49-F238E27FC236}">
                <a16:creationId xmlns:a16="http://schemas.microsoft.com/office/drawing/2014/main" id="{83F4FD79-5044-F146-B433-0801B42CE8E7}"/>
              </a:ext>
            </a:extLst>
          </p:cNvPr>
          <p:cNvSpPr txBox="1"/>
          <p:nvPr/>
        </p:nvSpPr>
        <p:spPr>
          <a:xfrm>
            <a:off x="1816607" y="4031368"/>
            <a:ext cx="1596970" cy="584775"/>
          </a:xfrm>
          <a:prstGeom prst="rect">
            <a:avLst/>
          </a:prstGeom>
          <a:noFill/>
        </p:spPr>
        <p:txBody>
          <a:bodyPr wrap="square" rtlCol="0">
            <a:spAutoFit/>
          </a:bodyPr>
          <a:lstStyle/>
          <a:p>
            <a:r>
              <a:rPr lang="en-GB" sz="1600">
                <a:solidFill>
                  <a:schemeClr val="bg1"/>
                </a:solidFill>
              </a:rPr>
              <a:t>Personalised travel plans</a:t>
            </a:r>
          </a:p>
        </p:txBody>
      </p:sp>
      <p:pic>
        <p:nvPicPr>
          <p:cNvPr id="63" name="Graphic 62" descr="Airplane">
            <a:extLst>
              <a:ext uri="{FF2B5EF4-FFF2-40B4-BE49-F238E27FC236}">
                <a16:creationId xmlns:a16="http://schemas.microsoft.com/office/drawing/2014/main" id="{410E16B7-DB6D-7F44-8652-B752E3E625A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210348" y="2233122"/>
            <a:ext cx="914400" cy="914400"/>
          </a:xfrm>
          <a:prstGeom prst="rect">
            <a:avLst/>
          </a:prstGeom>
        </p:spPr>
      </p:pic>
      <p:pic>
        <p:nvPicPr>
          <p:cNvPr id="65" name="Graphic 64" descr="Mountain scene">
            <a:extLst>
              <a:ext uri="{FF2B5EF4-FFF2-40B4-BE49-F238E27FC236}">
                <a16:creationId xmlns:a16="http://schemas.microsoft.com/office/drawing/2014/main" id="{431BF0D6-2232-D44B-BFF3-CD83922F693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318624" y="2900574"/>
            <a:ext cx="914400" cy="914400"/>
          </a:xfrm>
          <a:prstGeom prst="rect">
            <a:avLst/>
          </a:prstGeom>
        </p:spPr>
      </p:pic>
      <p:sp>
        <p:nvSpPr>
          <p:cNvPr id="66" name="TextBox 65">
            <a:extLst>
              <a:ext uri="{FF2B5EF4-FFF2-40B4-BE49-F238E27FC236}">
                <a16:creationId xmlns:a16="http://schemas.microsoft.com/office/drawing/2014/main" id="{691AF833-3A47-A34D-9EA4-DAB17A3BE5F7}"/>
              </a:ext>
            </a:extLst>
          </p:cNvPr>
          <p:cNvSpPr txBox="1"/>
          <p:nvPr/>
        </p:nvSpPr>
        <p:spPr>
          <a:xfrm>
            <a:off x="5347833" y="2783649"/>
            <a:ext cx="1596970" cy="338554"/>
          </a:xfrm>
          <a:prstGeom prst="rect">
            <a:avLst/>
          </a:prstGeom>
          <a:noFill/>
        </p:spPr>
        <p:txBody>
          <a:bodyPr wrap="square" rtlCol="0">
            <a:spAutoFit/>
          </a:bodyPr>
          <a:lstStyle/>
          <a:p>
            <a:r>
              <a:rPr lang="en-GB" sz="1600">
                <a:solidFill>
                  <a:schemeClr val="bg1"/>
                </a:solidFill>
              </a:rPr>
              <a:t>Local insider</a:t>
            </a:r>
          </a:p>
        </p:txBody>
      </p:sp>
      <p:pic>
        <p:nvPicPr>
          <p:cNvPr id="68" name="Graphic 67" descr="Subtitles">
            <a:extLst>
              <a:ext uri="{FF2B5EF4-FFF2-40B4-BE49-F238E27FC236}">
                <a16:creationId xmlns:a16="http://schemas.microsoft.com/office/drawing/2014/main" id="{DC216CB6-9CE1-4542-8F50-F04B10500D5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271666" y="4182142"/>
            <a:ext cx="914400" cy="914400"/>
          </a:xfrm>
          <a:prstGeom prst="rect">
            <a:avLst/>
          </a:prstGeom>
        </p:spPr>
      </p:pic>
      <p:sp>
        <p:nvSpPr>
          <p:cNvPr id="69" name="TextBox 68">
            <a:extLst>
              <a:ext uri="{FF2B5EF4-FFF2-40B4-BE49-F238E27FC236}">
                <a16:creationId xmlns:a16="http://schemas.microsoft.com/office/drawing/2014/main" id="{75A8D06A-EB4E-B242-8E0C-89E7AEAC7439}"/>
              </a:ext>
            </a:extLst>
          </p:cNvPr>
          <p:cNvSpPr txBox="1"/>
          <p:nvPr/>
        </p:nvSpPr>
        <p:spPr>
          <a:xfrm>
            <a:off x="5391151" y="4703891"/>
            <a:ext cx="1596970" cy="584775"/>
          </a:xfrm>
          <a:prstGeom prst="rect">
            <a:avLst/>
          </a:prstGeom>
          <a:noFill/>
        </p:spPr>
        <p:txBody>
          <a:bodyPr wrap="square" rtlCol="0">
            <a:spAutoFit/>
          </a:bodyPr>
          <a:lstStyle/>
          <a:p>
            <a:r>
              <a:rPr lang="en-GB" sz="1600">
                <a:solidFill>
                  <a:schemeClr val="bg1"/>
                </a:solidFill>
              </a:rPr>
              <a:t>After-sales service</a:t>
            </a:r>
          </a:p>
        </p:txBody>
      </p:sp>
      <p:sp>
        <p:nvSpPr>
          <p:cNvPr id="58" name="Rectangle 57" descr="Earth Globe Americas">
            <a:extLst>
              <a:ext uri="{FF2B5EF4-FFF2-40B4-BE49-F238E27FC236}">
                <a16:creationId xmlns:a16="http://schemas.microsoft.com/office/drawing/2014/main" id="{98B56F6E-FC07-4948-85B7-F78A337F0E10}"/>
              </a:ext>
            </a:extLst>
          </p:cNvPr>
          <p:cNvSpPr/>
          <p:nvPr/>
        </p:nvSpPr>
        <p:spPr>
          <a:xfrm>
            <a:off x="210346" y="220998"/>
            <a:ext cx="563846" cy="563846"/>
          </a:xfrm>
          <a:prstGeom prst="rect">
            <a:avLst/>
          </a:prstGeom>
          <a: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75723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dissolve">
                                      <p:cBhvr>
                                        <p:cTn id="7" dur="500"/>
                                        <p:tgtEl>
                                          <p:spTgt spid="5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dissolve">
                                      <p:cBhvr>
                                        <p:cTn id="10" dur="500"/>
                                        <p:tgtEl>
                                          <p:spTgt spid="5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dissolve">
                                      <p:cBhvr>
                                        <p:cTn id="13" dur="500"/>
                                        <p:tgtEl>
                                          <p:spTgt spid="5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dissolve">
                                      <p:cBhvr>
                                        <p:cTn id="16" dur="500"/>
                                        <p:tgtEl>
                                          <p:spTgt spid="56"/>
                                        </p:tgtEl>
                                      </p:cBhvr>
                                    </p:animEffect>
                                  </p:childTnLst>
                                </p:cTn>
                              </p:par>
                              <p:par>
                                <p:cTn id="17" presetID="9"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dissolve">
                                      <p:cBhvr>
                                        <p:cTn id="19" dur="500"/>
                                        <p:tgtEl>
                                          <p:spTgt spid="59"/>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dissolve">
                                      <p:cBhvr>
                                        <p:cTn id="22" dur="500"/>
                                        <p:tgtEl>
                                          <p:spTgt spid="6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dissolve">
                                      <p:cBhvr>
                                        <p:cTn id="25" dur="500"/>
                                        <p:tgtEl>
                                          <p:spTgt spid="61"/>
                                        </p:tgtEl>
                                      </p:cBhvr>
                                    </p:animEffect>
                                  </p:childTnLst>
                                </p:cTn>
                              </p:par>
                              <p:par>
                                <p:cTn id="26" presetID="9" presetClass="entr" presetSubtype="0" fill="hold"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dissolve">
                                      <p:cBhvr>
                                        <p:cTn id="28" dur="500"/>
                                        <p:tgtEl>
                                          <p:spTgt spid="63"/>
                                        </p:tgtEl>
                                      </p:cBhvr>
                                    </p:animEffect>
                                  </p:childTnLst>
                                </p:cTn>
                              </p:par>
                              <p:par>
                                <p:cTn id="29" presetID="9" presetClass="entr" presetSubtype="0"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dissolve">
                                      <p:cBhvr>
                                        <p:cTn id="31" dur="500"/>
                                        <p:tgtEl>
                                          <p:spTgt spid="65"/>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dissolve">
                                      <p:cBhvr>
                                        <p:cTn id="34" dur="500"/>
                                        <p:tgtEl>
                                          <p:spTgt spid="66"/>
                                        </p:tgtEl>
                                      </p:cBhvr>
                                    </p:animEffect>
                                  </p:childTnLst>
                                </p:cTn>
                              </p:par>
                              <p:par>
                                <p:cTn id="35" presetID="9" presetClass="entr" presetSubtype="0" fill="hold" nodeType="with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dissolve">
                                      <p:cBhvr>
                                        <p:cTn id="37" dur="500"/>
                                        <p:tgtEl>
                                          <p:spTgt spid="68"/>
                                        </p:tgtEl>
                                      </p:cBhvr>
                                    </p:animEffect>
                                  </p:childTnLst>
                                </p:cTn>
                              </p:par>
                              <p:par>
                                <p:cTn id="38" presetID="9" presetClass="entr" presetSubtype="0" fill="hold" nodeType="withEffect">
                                  <p:stCondLst>
                                    <p:cond delay="500"/>
                                  </p:stCondLst>
                                  <p:childTnLst>
                                    <p:set>
                                      <p:cBhvr>
                                        <p:cTn id="39" dur="1" fill="hold">
                                          <p:stCondLst>
                                            <p:cond delay="0"/>
                                          </p:stCondLst>
                                        </p:cTn>
                                        <p:tgtEl>
                                          <p:spTgt spid="33"/>
                                        </p:tgtEl>
                                        <p:attrNameLst>
                                          <p:attrName>style.visibility</p:attrName>
                                        </p:attrNameLst>
                                      </p:cBhvr>
                                      <p:to>
                                        <p:strVal val="visible"/>
                                      </p:to>
                                    </p:set>
                                    <p:animEffect transition="in" filter="dissolve">
                                      <p:cBhvr>
                                        <p:cTn id="40" dur="500"/>
                                        <p:tgtEl>
                                          <p:spTgt spid="33"/>
                                        </p:tgtEl>
                                      </p:cBhvr>
                                    </p:animEffect>
                                  </p:childTnLst>
                                </p:cTn>
                              </p:par>
                              <p:par>
                                <p:cTn id="41" presetID="9" presetClass="entr" presetSubtype="0" fill="hold" grpId="0" nodeType="withEffect">
                                  <p:stCondLst>
                                    <p:cond delay="50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par>
                                <p:cTn id="44" presetID="9" presetClass="entr" presetSubtype="0" fill="hold" grpId="0" nodeType="withEffect">
                                  <p:stCondLst>
                                    <p:cond delay="50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par>
                                <p:cTn id="47" presetID="9" presetClass="entr" presetSubtype="0" fill="hold" nodeType="withEffect">
                                  <p:stCondLst>
                                    <p:cond delay="500"/>
                                  </p:stCondLst>
                                  <p:childTnLst>
                                    <p:set>
                                      <p:cBhvr>
                                        <p:cTn id="48" dur="1" fill="hold">
                                          <p:stCondLst>
                                            <p:cond delay="0"/>
                                          </p:stCondLst>
                                        </p:cTn>
                                        <p:tgtEl>
                                          <p:spTgt spid="39"/>
                                        </p:tgtEl>
                                        <p:attrNameLst>
                                          <p:attrName>style.visibility</p:attrName>
                                        </p:attrNameLst>
                                      </p:cBhvr>
                                      <p:to>
                                        <p:strVal val="visible"/>
                                      </p:to>
                                    </p:set>
                                    <p:animEffect transition="in" filter="dissolve">
                                      <p:cBhvr>
                                        <p:cTn id="49" dur="500"/>
                                        <p:tgtEl>
                                          <p:spTgt spid="39"/>
                                        </p:tgtEl>
                                      </p:cBhvr>
                                    </p:animEffect>
                                  </p:childTnLst>
                                </p:cTn>
                              </p:par>
                              <p:par>
                                <p:cTn id="50" presetID="9" presetClass="entr" presetSubtype="0" fill="hold" grpId="0" nodeType="withEffect">
                                  <p:stCondLst>
                                    <p:cond delay="500"/>
                                  </p:stCondLst>
                                  <p:childTnLst>
                                    <p:set>
                                      <p:cBhvr>
                                        <p:cTn id="51" dur="1" fill="hold">
                                          <p:stCondLst>
                                            <p:cond delay="0"/>
                                          </p:stCondLst>
                                        </p:cTn>
                                        <p:tgtEl>
                                          <p:spTgt spid="42"/>
                                        </p:tgtEl>
                                        <p:attrNameLst>
                                          <p:attrName>style.visibility</p:attrName>
                                        </p:attrNameLst>
                                      </p:cBhvr>
                                      <p:to>
                                        <p:strVal val="visible"/>
                                      </p:to>
                                    </p:set>
                                    <p:animEffect transition="in" filter="dissolve">
                                      <p:cBhvr>
                                        <p:cTn id="52" dur="500"/>
                                        <p:tgtEl>
                                          <p:spTgt spid="42"/>
                                        </p:tgtEl>
                                      </p:cBhvr>
                                    </p:animEffect>
                                  </p:childTnLst>
                                </p:cTn>
                              </p:par>
                              <p:par>
                                <p:cTn id="53" presetID="9" presetClass="entr" presetSubtype="0" fill="hold" nodeType="withEffect">
                                  <p:stCondLst>
                                    <p:cond delay="500"/>
                                  </p:stCondLst>
                                  <p:childTnLst>
                                    <p:set>
                                      <p:cBhvr>
                                        <p:cTn id="54" dur="1" fill="hold">
                                          <p:stCondLst>
                                            <p:cond delay="0"/>
                                          </p:stCondLst>
                                        </p:cTn>
                                        <p:tgtEl>
                                          <p:spTgt spid="44"/>
                                        </p:tgtEl>
                                        <p:attrNameLst>
                                          <p:attrName>style.visibility</p:attrName>
                                        </p:attrNameLst>
                                      </p:cBhvr>
                                      <p:to>
                                        <p:strVal val="visible"/>
                                      </p:to>
                                    </p:set>
                                    <p:animEffect transition="in" filter="dissolve">
                                      <p:cBhvr>
                                        <p:cTn id="55" dur="500"/>
                                        <p:tgtEl>
                                          <p:spTgt spid="44"/>
                                        </p:tgtEl>
                                      </p:cBhvr>
                                    </p:animEffect>
                                  </p:childTnLst>
                                </p:cTn>
                              </p:par>
                              <p:par>
                                <p:cTn id="56" presetID="9" presetClass="entr" presetSubtype="0" fill="hold" nodeType="withEffect">
                                  <p:stCondLst>
                                    <p:cond delay="500"/>
                                  </p:stCondLst>
                                  <p:childTnLst>
                                    <p:set>
                                      <p:cBhvr>
                                        <p:cTn id="57" dur="1" fill="hold">
                                          <p:stCondLst>
                                            <p:cond delay="0"/>
                                          </p:stCondLst>
                                        </p:cTn>
                                        <p:tgtEl>
                                          <p:spTgt spid="46"/>
                                        </p:tgtEl>
                                        <p:attrNameLst>
                                          <p:attrName>style.visibility</p:attrName>
                                        </p:attrNameLst>
                                      </p:cBhvr>
                                      <p:to>
                                        <p:strVal val="visible"/>
                                      </p:to>
                                    </p:set>
                                    <p:animEffect transition="in" filter="dissolve">
                                      <p:cBhvr>
                                        <p:cTn id="58" dur="500"/>
                                        <p:tgtEl>
                                          <p:spTgt spid="46"/>
                                        </p:tgtEl>
                                      </p:cBhvr>
                                    </p:animEffect>
                                  </p:childTnLst>
                                </p:cTn>
                              </p:par>
                              <p:par>
                                <p:cTn id="59" presetID="9" presetClass="entr" presetSubtype="0" fill="hold" grpId="0" nodeType="withEffect">
                                  <p:stCondLst>
                                    <p:cond delay="500"/>
                                  </p:stCondLst>
                                  <p:childTnLst>
                                    <p:set>
                                      <p:cBhvr>
                                        <p:cTn id="60" dur="1" fill="hold">
                                          <p:stCondLst>
                                            <p:cond delay="0"/>
                                          </p:stCondLst>
                                        </p:cTn>
                                        <p:tgtEl>
                                          <p:spTgt spid="47"/>
                                        </p:tgtEl>
                                        <p:attrNameLst>
                                          <p:attrName>style.visibility</p:attrName>
                                        </p:attrNameLst>
                                      </p:cBhvr>
                                      <p:to>
                                        <p:strVal val="visible"/>
                                      </p:to>
                                    </p:set>
                                    <p:animEffect transition="in" filter="dissolve">
                                      <p:cBhvr>
                                        <p:cTn id="61" dur="500"/>
                                        <p:tgtEl>
                                          <p:spTgt spid="47"/>
                                        </p:tgtEl>
                                      </p:cBhvr>
                                    </p:animEffect>
                                  </p:childTnLst>
                                </p:cTn>
                              </p:par>
                              <p:par>
                                <p:cTn id="62" presetID="9" presetClass="entr" presetSubtype="0" fill="hold" nodeType="withEffect">
                                  <p:stCondLst>
                                    <p:cond delay="500"/>
                                  </p:stCondLst>
                                  <p:childTnLst>
                                    <p:set>
                                      <p:cBhvr>
                                        <p:cTn id="63" dur="1" fill="hold">
                                          <p:stCondLst>
                                            <p:cond delay="0"/>
                                          </p:stCondLst>
                                        </p:cTn>
                                        <p:tgtEl>
                                          <p:spTgt spid="49"/>
                                        </p:tgtEl>
                                        <p:attrNameLst>
                                          <p:attrName>style.visibility</p:attrName>
                                        </p:attrNameLst>
                                      </p:cBhvr>
                                      <p:to>
                                        <p:strVal val="visible"/>
                                      </p:to>
                                    </p:set>
                                    <p:animEffect transition="in" filter="dissolve">
                                      <p:cBhvr>
                                        <p:cTn id="64" dur="500"/>
                                        <p:tgtEl>
                                          <p:spTgt spid="49"/>
                                        </p:tgtEl>
                                      </p:cBhvr>
                                    </p:animEffect>
                                  </p:childTnLst>
                                </p:cTn>
                              </p:par>
                              <p:par>
                                <p:cTn id="65" presetID="9" presetClass="entr" presetSubtype="0" fill="hold" grpId="0" nodeType="withEffect">
                                  <p:stCondLst>
                                    <p:cond delay="500"/>
                                  </p:stCondLst>
                                  <p:childTnLst>
                                    <p:set>
                                      <p:cBhvr>
                                        <p:cTn id="66" dur="1" fill="hold">
                                          <p:stCondLst>
                                            <p:cond delay="0"/>
                                          </p:stCondLst>
                                        </p:cTn>
                                        <p:tgtEl>
                                          <p:spTgt spid="50"/>
                                        </p:tgtEl>
                                        <p:attrNameLst>
                                          <p:attrName>style.visibility</p:attrName>
                                        </p:attrNameLst>
                                      </p:cBhvr>
                                      <p:to>
                                        <p:strVal val="visible"/>
                                      </p:to>
                                    </p:set>
                                    <p:animEffect transition="in" filter="dissolve">
                                      <p:cBhvr>
                                        <p:cTn id="67" dur="500"/>
                                        <p:tgtEl>
                                          <p:spTgt spid="50"/>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42" grpId="0"/>
      <p:bldP spid="47" grpId="0"/>
      <p:bldP spid="50" grpId="0"/>
      <p:bldP spid="53" grpId="0" animBg="1"/>
      <p:bldP spid="54" grpId="0" animBg="1"/>
      <p:bldP spid="55" grpId="0" animBg="1"/>
      <p:bldP spid="56" grpId="0" animBg="1"/>
      <p:bldP spid="60" grpId="0"/>
      <p:bldP spid="61" grpId="0"/>
      <p:bldP spid="6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F558B3-393C-8845-8252-BAE27802045C}"/>
              </a:ext>
            </a:extLst>
          </p:cNvPr>
          <p:cNvSpPr>
            <a:spLocks noGrp="1"/>
          </p:cNvSpPr>
          <p:nvPr>
            <p:ph type="title"/>
          </p:nvPr>
        </p:nvSpPr>
        <p:spPr>
          <a:xfrm>
            <a:off x="774193" y="1"/>
            <a:ext cx="10308334" cy="1005840"/>
          </a:xfrm>
        </p:spPr>
        <p:txBody>
          <a:bodyPr>
            <a:noAutofit/>
          </a:bodyPr>
          <a:lstStyle/>
          <a:p>
            <a:r>
              <a:rPr lang="en-GB" sz="3200"/>
              <a:t>Chatbots can improve the customer experience at every stage of the travel</a:t>
            </a:r>
          </a:p>
        </p:txBody>
      </p:sp>
      <p:sp>
        <p:nvSpPr>
          <p:cNvPr id="4" name="Rectangle 3" descr="Earth Globe Americas">
            <a:extLst>
              <a:ext uri="{FF2B5EF4-FFF2-40B4-BE49-F238E27FC236}">
                <a16:creationId xmlns:a16="http://schemas.microsoft.com/office/drawing/2014/main" id="{6337B83B-8F45-734F-B44C-F4A3D1063900}"/>
              </a:ext>
            </a:extLst>
          </p:cNvPr>
          <p:cNvSpPr/>
          <p:nvPr/>
        </p:nvSpPr>
        <p:spPr>
          <a:xfrm>
            <a:off x="210346" y="220998"/>
            <a:ext cx="563846" cy="563846"/>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 name="Rectangle 4">
            <a:extLst>
              <a:ext uri="{FF2B5EF4-FFF2-40B4-BE49-F238E27FC236}">
                <a16:creationId xmlns:a16="http://schemas.microsoft.com/office/drawing/2014/main" id="{2724B1C5-B542-0C40-B2D1-AA326960111F}"/>
              </a:ext>
            </a:extLst>
          </p:cNvPr>
          <p:cNvSpPr/>
          <p:nvPr/>
        </p:nvSpPr>
        <p:spPr>
          <a:xfrm>
            <a:off x="779635" y="1141918"/>
            <a:ext cx="10551515" cy="430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CUSTOMER JOURNEY in American Express Travel</a:t>
            </a:r>
          </a:p>
        </p:txBody>
      </p:sp>
      <p:sp>
        <p:nvSpPr>
          <p:cNvPr id="8" name="Chevron 7">
            <a:extLst>
              <a:ext uri="{FF2B5EF4-FFF2-40B4-BE49-F238E27FC236}">
                <a16:creationId xmlns:a16="http://schemas.microsoft.com/office/drawing/2014/main" id="{4CCACED3-4BF1-FD44-ACC8-325A46C58504}"/>
              </a:ext>
            </a:extLst>
          </p:cNvPr>
          <p:cNvSpPr/>
          <p:nvPr/>
        </p:nvSpPr>
        <p:spPr>
          <a:xfrm>
            <a:off x="3476098" y="1683515"/>
            <a:ext cx="2790331" cy="708297"/>
          </a:xfrm>
          <a:prstGeom prst="chevron">
            <a:avLst/>
          </a:pr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en-GB" kern="600" spc="-100">
                <a:solidFill>
                  <a:schemeClr val="bg1"/>
                </a:solidFill>
              </a:rPr>
              <a:t>Booking flight or hotel</a:t>
            </a:r>
          </a:p>
        </p:txBody>
      </p:sp>
      <p:sp>
        <p:nvSpPr>
          <p:cNvPr id="12" name="Signalisation droite 11">
            <a:extLst>
              <a:ext uri="{FF2B5EF4-FFF2-40B4-BE49-F238E27FC236}">
                <a16:creationId xmlns:a16="http://schemas.microsoft.com/office/drawing/2014/main" id="{A8A8E5C7-1B7B-1845-9E59-DC2A2C71E99C}"/>
              </a:ext>
            </a:extLst>
          </p:cNvPr>
          <p:cNvSpPr/>
          <p:nvPr/>
        </p:nvSpPr>
        <p:spPr>
          <a:xfrm>
            <a:off x="779635" y="1683515"/>
            <a:ext cx="2894540" cy="708297"/>
          </a:xfrm>
          <a:prstGeom prst="homePlate">
            <a:avLst/>
          </a:pr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90000" anchor="ctr" anchorCtr="0"/>
          <a:lstStyle/>
          <a:p>
            <a:pPr algn="ctr"/>
            <a:r>
              <a:rPr lang="en-GB" kern="600" spc="-100"/>
              <a:t>Planning travel</a:t>
            </a:r>
          </a:p>
        </p:txBody>
      </p:sp>
      <p:sp>
        <p:nvSpPr>
          <p:cNvPr id="14" name="Chevron 13">
            <a:extLst>
              <a:ext uri="{FF2B5EF4-FFF2-40B4-BE49-F238E27FC236}">
                <a16:creationId xmlns:a16="http://schemas.microsoft.com/office/drawing/2014/main" id="{634DEC50-7A0E-DC4B-B908-8DBB80B13CEF}"/>
              </a:ext>
            </a:extLst>
          </p:cNvPr>
          <p:cNvSpPr/>
          <p:nvPr/>
        </p:nvSpPr>
        <p:spPr>
          <a:xfrm>
            <a:off x="6049894" y="1683515"/>
            <a:ext cx="2790331" cy="708297"/>
          </a:xfrm>
          <a:prstGeom prst="chevron">
            <a:avLst/>
          </a:pr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en-GB" kern="600" spc="-100">
                <a:solidFill>
                  <a:schemeClr val="bg1"/>
                </a:solidFill>
              </a:rPr>
              <a:t>Finding activities, restaurants or pubs</a:t>
            </a:r>
          </a:p>
        </p:txBody>
      </p:sp>
      <p:sp>
        <p:nvSpPr>
          <p:cNvPr id="15" name="Chevron 14">
            <a:extLst>
              <a:ext uri="{FF2B5EF4-FFF2-40B4-BE49-F238E27FC236}">
                <a16:creationId xmlns:a16="http://schemas.microsoft.com/office/drawing/2014/main" id="{885A1024-5560-2341-92E4-47D7066D52FD}"/>
              </a:ext>
            </a:extLst>
          </p:cNvPr>
          <p:cNvSpPr/>
          <p:nvPr/>
        </p:nvSpPr>
        <p:spPr>
          <a:xfrm>
            <a:off x="8632919" y="1683515"/>
            <a:ext cx="2698232" cy="708297"/>
          </a:xfrm>
          <a:prstGeom prst="chevron">
            <a:avLst/>
          </a:pr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nchorCtr="0"/>
          <a:lstStyle/>
          <a:p>
            <a:pPr algn="ctr"/>
            <a:r>
              <a:rPr lang="en-GB" kern="600" spc="-100">
                <a:solidFill>
                  <a:schemeClr val="bg1"/>
                </a:solidFill>
              </a:rPr>
              <a:t>After-sales support</a:t>
            </a:r>
          </a:p>
        </p:txBody>
      </p:sp>
      <p:sp>
        <p:nvSpPr>
          <p:cNvPr id="7" name="Rectangle 6">
            <a:extLst>
              <a:ext uri="{FF2B5EF4-FFF2-40B4-BE49-F238E27FC236}">
                <a16:creationId xmlns:a16="http://schemas.microsoft.com/office/drawing/2014/main" id="{DAD9E03D-7ED3-DF4A-B59D-2DF800B028AD}"/>
              </a:ext>
            </a:extLst>
          </p:cNvPr>
          <p:cNvSpPr/>
          <p:nvPr/>
        </p:nvSpPr>
        <p:spPr>
          <a:xfrm>
            <a:off x="779633" y="2497496"/>
            <a:ext cx="2675832" cy="3065781"/>
          </a:xfrm>
          <a:prstGeom prst="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a:solidFill>
                <a:schemeClr val="bg1"/>
              </a:solidFill>
            </a:endParaRPr>
          </a:p>
          <a:p>
            <a:pPr algn="ctr"/>
            <a:r>
              <a:rPr lang="en-GB">
                <a:solidFill>
                  <a:schemeClr val="bg1"/>
                </a:solidFill>
              </a:rPr>
              <a:t>	     </a:t>
            </a:r>
            <a:r>
              <a:rPr lang="en-GB" sz="1600">
                <a:solidFill>
                  <a:schemeClr val="bg1"/>
                </a:solidFill>
              </a:rPr>
              <a:t>Customer asks for   	      help with travel plan </a:t>
            </a:r>
          </a:p>
          <a:p>
            <a:pPr algn="ctr"/>
            <a:r>
              <a:rPr lang="en-GB">
                <a:solidFill>
                  <a:schemeClr val="bg1"/>
                </a:solidFill>
              </a:rPr>
              <a:t>            </a:t>
            </a:r>
          </a:p>
          <a:p>
            <a:pPr algn="ctr"/>
            <a:endParaRPr lang="en-GB" sz="700">
              <a:solidFill>
                <a:schemeClr val="bg1"/>
              </a:solidFill>
            </a:endParaRPr>
          </a:p>
          <a:p>
            <a:pPr algn="ctr"/>
            <a:endParaRPr lang="en-GB">
              <a:solidFill>
                <a:schemeClr val="bg1"/>
              </a:solidFill>
            </a:endParaRPr>
          </a:p>
          <a:p>
            <a:pPr algn="ctr"/>
            <a:endParaRPr lang="en-GB" sz="1000">
              <a:solidFill>
                <a:schemeClr val="bg1"/>
              </a:solidFill>
            </a:endParaRPr>
          </a:p>
          <a:p>
            <a:pPr algn="ctr"/>
            <a:r>
              <a:rPr lang="en-GB" sz="1600">
                <a:solidFill>
                  <a:schemeClr val="bg1"/>
                </a:solidFill>
              </a:rPr>
              <a:t>Chatbot provides travel recommendations, tips </a:t>
            </a:r>
          </a:p>
          <a:p>
            <a:pPr algn="ctr"/>
            <a:r>
              <a:rPr lang="en-GB" sz="1600">
                <a:solidFill>
                  <a:schemeClr val="bg1"/>
                </a:solidFill>
              </a:rPr>
              <a:t>and information</a:t>
            </a:r>
          </a:p>
        </p:txBody>
      </p:sp>
      <p:sp>
        <p:nvSpPr>
          <p:cNvPr id="19" name="Rectangle 18">
            <a:extLst>
              <a:ext uri="{FF2B5EF4-FFF2-40B4-BE49-F238E27FC236}">
                <a16:creationId xmlns:a16="http://schemas.microsoft.com/office/drawing/2014/main" id="{2DAA9BB4-D238-4047-AD51-228E116354A1}"/>
              </a:ext>
            </a:extLst>
          </p:cNvPr>
          <p:cNvSpPr/>
          <p:nvPr/>
        </p:nvSpPr>
        <p:spPr>
          <a:xfrm>
            <a:off x="3527305" y="2497496"/>
            <a:ext cx="2606139" cy="3065781"/>
          </a:xfrm>
          <a:prstGeom prst="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a:solidFill>
                <a:schemeClr val="bg1"/>
              </a:solidFill>
            </a:endParaRPr>
          </a:p>
          <a:p>
            <a:pPr algn="ctr"/>
            <a:r>
              <a:rPr lang="en-GB">
                <a:solidFill>
                  <a:schemeClr val="bg1"/>
                </a:solidFill>
              </a:rPr>
              <a:t>	    </a:t>
            </a:r>
            <a:r>
              <a:rPr lang="en-GB" sz="1600">
                <a:solidFill>
                  <a:schemeClr val="bg1"/>
                </a:solidFill>
              </a:rPr>
              <a:t>Customer provides  </a:t>
            </a:r>
          </a:p>
          <a:p>
            <a:pPr algn="ctr"/>
            <a:r>
              <a:rPr lang="en-GB" sz="1600">
                <a:solidFill>
                  <a:schemeClr val="bg1"/>
                </a:solidFill>
              </a:rPr>
              <a:t>            requirements</a:t>
            </a:r>
          </a:p>
          <a:p>
            <a:endParaRPr lang="en-GB">
              <a:solidFill>
                <a:schemeClr val="bg1"/>
              </a:solidFill>
            </a:endParaRPr>
          </a:p>
          <a:p>
            <a:endParaRPr lang="en-GB">
              <a:solidFill>
                <a:schemeClr val="bg1"/>
              </a:solidFill>
            </a:endParaRPr>
          </a:p>
          <a:p>
            <a:pPr algn="ctr"/>
            <a:endParaRPr lang="en-GB" sz="800">
              <a:solidFill>
                <a:schemeClr val="bg1"/>
              </a:solidFill>
            </a:endParaRPr>
          </a:p>
          <a:p>
            <a:pPr algn="ctr"/>
            <a:endParaRPr lang="en-GB" sz="1600">
              <a:solidFill>
                <a:schemeClr val="bg1"/>
              </a:solidFill>
            </a:endParaRPr>
          </a:p>
          <a:p>
            <a:pPr algn="ctr"/>
            <a:r>
              <a:rPr lang="en-GB" sz="1600">
                <a:solidFill>
                  <a:schemeClr val="bg1"/>
                </a:solidFill>
              </a:rPr>
              <a:t>Chatbot finds the best personalised offers</a:t>
            </a:r>
          </a:p>
          <a:p>
            <a:endParaRPr lang="en-GB">
              <a:solidFill>
                <a:schemeClr val="bg1"/>
              </a:solidFill>
            </a:endParaRPr>
          </a:p>
          <a:p>
            <a:r>
              <a:rPr lang="en-GB">
                <a:solidFill>
                  <a:schemeClr val="bg1"/>
                </a:solidFill>
              </a:rPr>
              <a:t>	      </a:t>
            </a:r>
          </a:p>
        </p:txBody>
      </p:sp>
      <p:sp>
        <p:nvSpPr>
          <p:cNvPr id="20" name="Rectangle 19">
            <a:extLst>
              <a:ext uri="{FF2B5EF4-FFF2-40B4-BE49-F238E27FC236}">
                <a16:creationId xmlns:a16="http://schemas.microsoft.com/office/drawing/2014/main" id="{7E5A004A-1156-8941-B122-8E4EF2FA1714}"/>
              </a:ext>
            </a:extLst>
          </p:cNvPr>
          <p:cNvSpPr/>
          <p:nvPr/>
        </p:nvSpPr>
        <p:spPr>
          <a:xfrm>
            <a:off x="6205284" y="2497495"/>
            <a:ext cx="2563101" cy="3065781"/>
          </a:xfrm>
          <a:prstGeom prst="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a:solidFill>
                <a:schemeClr val="bg1"/>
              </a:solidFill>
            </a:endParaRPr>
          </a:p>
          <a:p>
            <a:pPr algn="ctr"/>
            <a:r>
              <a:rPr lang="en-GB">
                <a:solidFill>
                  <a:schemeClr val="bg1"/>
                </a:solidFill>
              </a:rPr>
              <a:t>                </a:t>
            </a:r>
            <a:r>
              <a:rPr lang="en-GB" sz="1600">
                <a:solidFill>
                  <a:schemeClr val="bg1"/>
                </a:solidFill>
              </a:rPr>
              <a:t>Customer sends 		     vague queries         </a:t>
            </a:r>
            <a:endParaRPr lang="en-GB">
              <a:solidFill>
                <a:schemeClr val="bg1"/>
              </a:solidFill>
            </a:endParaRPr>
          </a:p>
          <a:p>
            <a:endParaRPr lang="en-GB">
              <a:solidFill>
                <a:schemeClr val="bg1"/>
              </a:solidFill>
            </a:endParaRPr>
          </a:p>
          <a:p>
            <a:endParaRPr lang="en-GB">
              <a:solidFill>
                <a:schemeClr val="bg1"/>
              </a:solidFill>
            </a:endParaRPr>
          </a:p>
          <a:p>
            <a:pPr algn="ctr"/>
            <a:endParaRPr lang="en-GB" sz="800">
              <a:solidFill>
                <a:schemeClr val="bg1"/>
              </a:solidFill>
            </a:endParaRPr>
          </a:p>
          <a:p>
            <a:pPr algn="ctr"/>
            <a:endParaRPr lang="en-GB" sz="1000">
              <a:solidFill>
                <a:schemeClr val="bg1"/>
              </a:solidFill>
            </a:endParaRPr>
          </a:p>
          <a:p>
            <a:pPr algn="ctr"/>
            <a:r>
              <a:rPr lang="en-GB" sz="1600">
                <a:solidFill>
                  <a:schemeClr val="bg1"/>
                </a:solidFill>
              </a:rPr>
              <a:t>Chatbot recognizes and uses the trigger words to suggest relevant options</a:t>
            </a:r>
          </a:p>
          <a:p>
            <a:endParaRPr lang="en-GB">
              <a:solidFill>
                <a:schemeClr val="bg1"/>
              </a:solidFill>
            </a:endParaRPr>
          </a:p>
        </p:txBody>
      </p:sp>
      <p:sp>
        <p:nvSpPr>
          <p:cNvPr id="21" name="Rectangle 20">
            <a:extLst>
              <a:ext uri="{FF2B5EF4-FFF2-40B4-BE49-F238E27FC236}">
                <a16:creationId xmlns:a16="http://schemas.microsoft.com/office/drawing/2014/main" id="{82407421-1FB7-7D44-8253-695EB4FCF31C}"/>
              </a:ext>
            </a:extLst>
          </p:cNvPr>
          <p:cNvSpPr/>
          <p:nvPr/>
        </p:nvSpPr>
        <p:spPr>
          <a:xfrm>
            <a:off x="8840225" y="2497494"/>
            <a:ext cx="2490925" cy="3065781"/>
          </a:xfrm>
          <a:prstGeom prst="rect">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a:solidFill>
                <a:schemeClr val="bg1"/>
              </a:solidFill>
            </a:endParaRPr>
          </a:p>
          <a:p>
            <a:r>
              <a:rPr lang="en-GB" sz="1600">
                <a:solidFill>
                  <a:schemeClr val="bg1"/>
                </a:solidFill>
              </a:rPr>
              <a:t>	         Customer makes   		      inquiries</a:t>
            </a:r>
          </a:p>
          <a:p>
            <a:pPr algn="ctr"/>
            <a:endParaRPr lang="en-GB" sz="1400">
              <a:solidFill>
                <a:schemeClr val="bg1"/>
              </a:solidFill>
            </a:endParaRPr>
          </a:p>
          <a:p>
            <a:pPr algn="ctr"/>
            <a:endParaRPr lang="en-GB" sz="1400">
              <a:solidFill>
                <a:schemeClr val="bg1"/>
              </a:solidFill>
            </a:endParaRPr>
          </a:p>
          <a:p>
            <a:pPr algn="ctr"/>
            <a:endParaRPr lang="en-GB" sz="1400">
              <a:solidFill>
                <a:schemeClr val="bg1"/>
              </a:solidFill>
            </a:endParaRPr>
          </a:p>
          <a:p>
            <a:pPr algn="ctr"/>
            <a:endParaRPr lang="en-GB" sz="1400">
              <a:solidFill>
                <a:schemeClr val="bg1"/>
              </a:solidFill>
            </a:endParaRPr>
          </a:p>
          <a:p>
            <a:pPr algn="ctr"/>
            <a:r>
              <a:rPr lang="en-GB" sz="1600">
                <a:solidFill>
                  <a:schemeClr val="bg1"/>
                </a:solidFill>
              </a:rPr>
              <a:t>Chatbot resolves simple customer support questions quickly</a:t>
            </a:r>
          </a:p>
        </p:txBody>
      </p:sp>
      <p:grpSp>
        <p:nvGrpSpPr>
          <p:cNvPr id="22" name="Groupe 21">
            <a:extLst>
              <a:ext uri="{FF2B5EF4-FFF2-40B4-BE49-F238E27FC236}">
                <a16:creationId xmlns:a16="http://schemas.microsoft.com/office/drawing/2014/main" id="{7A96193E-6C85-D947-8600-470AF4FF28BE}"/>
              </a:ext>
            </a:extLst>
          </p:cNvPr>
          <p:cNvGrpSpPr/>
          <p:nvPr/>
        </p:nvGrpSpPr>
        <p:grpSpPr>
          <a:xfrm>
            <a:off x="1044728" y="5814415"/>
            <a:ext cx="10102543" cy="779127"/>
            <a:chOff x="1251257" y="5644055"/>
            <a:chExt cx="10102543" cy="779127"/>
          </a:xfrm>
        </p:grpSpPr>
        <p:sp>
          <p:nvSpPr>
            <p:cNvPr id="23" name="Rectangle : coins arrondis 22">
              <a:extLst>
                <a:ext uri="{FF2B5EF4-FFF2-40B4-BE49-F238E27FC236}">
                  <a16:creationId xmlns:a16="http://schemas.microsoft.com/office/drawing/2014/main" id="{50A46D89-B129-4240-9278-3EED927326ED}"/>
                </a:ext>
              </a:extLst>
            </p:cNvPr>
            <p:cNvSpPr/>
            <p:nvPr/>
          </p:nvSpPr>
          <p:spPr>
            <a:xfrm>
              <a:off x="1636779" y="5653955"/>
              <a:ext cx="9717021" cy="70829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10000" rtlCol="0" anchor="ctr"/>
            <a:lstStyle/>
            <a:p>
              <a:pPr marL="285750" indent="-285750">
                <a:buFont typeface="Arial" panose="020B0604020202020204" pitchFamily="34" charset="0"/>
                <a:buChar char="•"/>
              </a:pPr>
              <a:r>
                <a:rPr lang="en-GB" sz="1400"/>
                <a:t>Chatbots give relevant suggestions and personalised offers to help customers from planning their travel to booking for flight or hotel and finding local places and activities. </a:t>
              </a:r>
            </a:p>
            <a:p>
              <a:pPr marL="285750" indent="-285750">
                <a:buFont typeface="Arial" panose="020B0604020202020204" pitchFamily="34" charset="0"/>
                <a:buChar char="•"/>
              </a:pPr>
              <a:r>
                <a:rPr lang="en-GB" sz="1400"/>
                <a:t>Chatbots can also provide after-sales support by solving simple inquiries quickly.</a:t>
              </a:r>
            </a:p>
          </p:txBody>
        </p:sp>
        <p:grpSp>
          <p:nvGrpSpPr>
            <p:cNvPr id="24" name="Groupe 23">
              <a:extLst>
                <a:ext uri="{FF2B5EF4-FFF2-40B4-BE49-F238E27FC236}">
                  <a16:creationId xmlns:a16="http://schemas.microsoft.com/office/drawing/2014/main" id="{74473382-A3E3-834E-B0CA-2DBB8EC3D55B}"/>
                </a:ext>
              </a:extLst>
            </p:cNvPr>
            <p:cNvGrpSpPr/>
            <p:nvPr/>
          </p:nvGrpSpPr>
          <p:grpSpPr>
            <a:xfrm>
              <a:off x="1251257" y="5671049"/>
              <a:ext cx="716186" cy="672913"/>
              <a:chOff x="1246813" y="6018625"/>
              <a:chExt cx="656781" cy="383670"/>
            </a:xfrm>
          </p:grpSpPr>
          <p:sp>
            <p:nvSpPr>
              <p:cNvPr id="27" name="Ellipse 26">
                <a:extLst>
                  <a:ext uri="{FF2B5EF4-FFF2-40B4-BE49-F238E27FC236}">
                    <a16:creationId xmlns:a16="http://schemas.microsoft.com/office/drawing/2014/main" id="{F735AA3F-24FB-854A-824A-1442E6EDDFFA}"/>
                  </a:ext>
                </a:extLst>
              </p:cNvPr>
              <p:cNvSpPr/>
              <p:nvPr/>
            </p:nvSpPr>
            <p:spPr>
              <a:xfrm>
                <a:off x="1246813" y="6018625"/>
                <a:ext cx="656781" cy="383670"/>
              </a:xfrm>
              <a:prstGeom prst="ellipse">
                <a:avLst/>
              </a:prstGeom>
              <a:solidFill>
                <a:schemeClr val="bg1"/>
              </a:solidFill>
              <a:ln w="3492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que 27" descr="Ampoule">
                <a:extLst>
                  <a:ext uri="{FF2B5EF4-FFF2-40B4-BE49-F238E27FC236}">
                    <a16:creationId xmlns:a16="http://schemas.microsoft.com/office/drawing/2014/main" id="{2AB25CC4-E0DB-3940-930E-6D5F2C6798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8072" y="6096211"/>
                <a:ext cx="413921" cy="246690"/>
              </a:xfrm>
              <a:prstGeom prst="rect">
                <a:avLst/>
              </a:prstGeom>
            </p:spPr>
          </p:pic>
        </p:grpSp>
        <p:cxnSp>
          <p:nvCxnSpPr>
            <p:cNvPr id="25" name="Connecteur droit 24">
              <a:extLst>
                <a:ext uri="{FF2B5EF4-FFF2-40B4-BE49-F238E27FC236}">
                  <a16:creationId xmlns:a16="http://schemas.microsoft.com/office/drawing/2014/main" id="{0A466E91-233E-E245-9835-ECEA04180C10}"/>
                </a:ext>
              </a:extLst>
            </p:cNvPr>
            <p:cNvCxnSpPr>
              <a:cxnSpLocks/>
            </p:cNvCxnSpPr>
            <p:nvPr/>
          </p:nvCxnSpPr>
          <p:spPr>
            <a:xfrm>
              <a:off x="3218688" y="5644055"/>
              <a:ext cx="0" cy="779127"/>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637FD623-A26E-E246-8246-E256E8B37EE0}"/>
                </a:ext>
              </a:extLst>
            </p:cNvPr>
            <p:cNvSpPr txBox="1"/>
            <p:nvPr/>
          </p:nvSpPr>
          <p:spPr>
            <a:xfrm>
              <a:off x="1918383" y="5840767"/>
              <a:ext cx="1210588" cy="369332"/>
            </a:xfrm>
            <a:prstGeom prst="rect">
              <a:avLst/>
            </a:prstGeom>
            <a:noFill/>
          </p:spPr>
          <p:txBody>
            <a:bodyPr wrap="none" rtlCol="0" anchor="ctr" anchorCtr="0">
              <a:spAutoFit/>
            </a:bodyPr>
            <a:lstStyle/>
            <a:p>
              <a:r>
                <a:rPr lang="en-GB">
                  <a:solidFill>
                    <a:schemeClr val="bg1"/>
                  </a:solidFill>
                </a:rPr>
                <a:t>Conclusion</a:t>
              </a:r>
            </a:p>
          </p:txBody>
        </p:sp>
      </p:grpSp>
      <p:pic>
        <p:nvPicPr>
          <p:cNvPr id="29" name="Graphic 58" descr="Suitcase">
            <a:extLst>
              <a:ext uri="{FF2B5EF4-FFF2-40B4-BE49-F238E27FC236}">
                <a16:creationId xmlns:a16="http://schemas.microsoft.com/office/drawing/2014/main" id="{04FCC713-C3C2-F040-BAD8-D8060E683A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956" y="2583321"/>
            <a:ext cx="797808" cy="901061"/>
          </a:xfrm>
          <a:prstGeom prst="rect">
            <a:avLst/>
          </a:prstGeom>
        </p:spPr>
      </p:pic>
      <p:pic>
        <p:nvPicPr>
          <p:cNvPr id="31" name="Graphic 67" descr="Subtitles">
            <a:extLst>
              <a:ext uri="{FF2B5EF4-FFF2-40B4-BE49-F238E27FC236}">
                <a16:creationId xmlns:a16="http://schemas.microsoft.com/office/drawing/2014/main" id="{88A48B93-2F77-1A45-8D5C-F9AD25B6EC0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51021" y="2594335"/>
            <a:ext cx="933561" cy="933561"/>
          </a:xfrm>
          <a:prstGeom prst="rect">
            <a:avLst/>
          </a:prstGeom>
        </p:spPr>
      </p:pic>
      <p:pic>
        <p:nvPicPr>
          <p:cNvPr id="32" name="Graphic 62" descr="Airplane">
            <a:extLst>
              <a:ext uri="{FF2B5EF4-FFF2-40B4-BE49-F238E27FC236}">
                <a16:creationId xmlns:a16="http://schemas.microsoft.com/office/drawing/2014/main" id="{07F7FB75-8858-8442-BADD-6F66F7260FA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77836" y="2616679"/>
            <a:ext cx="914400" cy="914400"/>
          </a:xfrm>
          <a:prstGeom prst="rect">
            <a:avLst/>
          </a:prstGeom>
        </p:spPr>
      </p:pic>
      <p:pic>
        <p:nvPicPr>
          <p:cNvPr id="33" name="Graphic 64" descr="Mountain scene">
            <a:extLst>
              <a:ext uri="{FF2B5EF4-FFF2-40B4-BE49-F238E27FC236}">
                <a16:creationId xmlns:a16="http://schemas.microsoft.com/office/drawing/2014/main" id="{107EBC86-B190-0542-82D7-A03DF284B5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09307" y="2594335"/>
            <a:ext cx="914400" cy="914400"/>
          </a:xfrm>
          <a:prstGeom prst="rect">
            <a:avLst/>
          </a:prstGeom>
        </p:spPr>
      </p:pic>
      <p:pic>
        <p:nvPicPr>
          <p:cNvPr id="34" name="Graphic 32" descr="Hourglass">
            <a:extLst>
              <a:ext uri="{FF2B5EF4-FFF2-40B4-BE49-F238E27FC236}">
                <a16:creationId xmlns:a16="http://schemas.microsoft.com/office/drawing/2014/main" id="{95A2CAD7-D77C-C247-A190-D5C9F38230F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40248" y="5100772"/>
            <a:ext cx="347966" cy="347966"/>
          </a:xfrm>
          <a:prstGeom prst="rect">
            <a:avLst/>
          </a:prstGeom>
        </p:spPr>
      </p:pic>
      <p:pic>
        <p:nvPicPr>
          <p:cNvPr id="36" name="Graphic 43" descr="Research">
            <a:extLst>
              <a:ext uri="{FF2B5EF4-FFF2-40B4-BE49-F238E27FC236}">
                <a16:creationId xmlns:a16="http://schemas.microsoft.com/office/drawing/2014/main" id="{81431DBE-4DFA-644C-B43B-3DACF49BEE6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920347" y="5106883"/>
            <a:ext cx="335745" cy="335745"/>
          </a:xfrm>
          <a:prstGeom prst="rect">
            <a:avLst/>
          </a:prstGeom>
        </p:spPr>
      </p:pic>
      <p:pic>
        <p:nvPicPr>
          <p:cNvPr id="37" name="Graphic 45" descr="Information">
            <a:extLst>
              <a:ext uri="{FF2B5EF4-FFF2-40B4-BE49-F238E27FC236}">
                <a16:creationId xmlns:a16="http://schemas.microsoft.com/office/drawing/2014/main" id="{F1DD2F2E-47EC-CE42-855F-3F51E852E4A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988224" y="5106883"/>
            <a:ext cx="335745" cy="335745"/>
          </a:xfrm>
          <a:prstGeom prst="rect">
            <a:avLst/>
          </a:prstGeom>
        </p:spPr>
      </p:pic>
      <p:pic>
        <p:nvPicPr>
          <p:cNvPr id="39" name="Graphic 32" descr="Hourglass">
            <a:extLst>
              <a:ext uri="{FF2B5EF4-FFF2-40B4-BE49-F238E27FC236}">
                <a16:creationId xmlns:a16="http://schemas.microsoft.com/office/drawing/2014/main" id="{7357EFF3-3D9E-8C4F-B88D-63B4F930454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05349" y="5100772"/>
            <a:ext cx="347966" cy="347966"/>
          </a:xfrm>
          <a:prstGeom prst="rect">
            <a:avLst/>
          </a:prstGeom>
        </p:spPr>
      </p:pic>
      <p:pic>
        <p:nvPicPr>
          <p:cNvPr id="41" name="Graphic 43" descr="Research">
            <a:extLst>
              <a:ext uri="{FF2B5EF4-FFF2-40B4-BE49-F238E27FC236}">
                <a16:creationId xmlns:a16="http://schemas.microsoft.com/office/drawing/2014/main" id="{485E0F1D-79BD-3E44-A0A5-C7AD2027A6E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288867" y="5106883"/>
            <a:ext cx="335745" cy="335745"/>
          </a:xfrm>
          <a:prstGeom prst="rect">
            <a:avLst/>
          </a:prstGeom>
        </p:spPr>
      </p:pic>
      <p:pic>
        <p:nvPicPr>
          <p:cNvPr id="42" name="Graphic 45" descr="Information">
            <a:extLst>
              <a:ext uri="{FF2B5EF4-FFF2-40B4-BE49-F238E27FC236}">
                <a16:creationId xmlns:a16="http://schemas.microsoft.com/office/drawing/2014/main" id="{5F54A234-4CAA-DE48-ACB0-66EFF16553E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960164" y="5106883"/>
            <a:ext cx="335745" cy="335745"/>
          </a:xfrm>
          <a:prstGeom prst="rect">
            <a:avLst/>
          </a:prstGeom>
        </p:spPr>
      </p:pic>
      <p:pic>
        <p:nvPicPr>
          <p:cNvPr id="43" name="Graphic 48" descr="Arrow Slight curve">
            <a:extLst>
              <a:ext uri="{FF2B5EF4-FFF2-40B4-BE49-F238E27FC236}">
                <a16:creationId xmlns:a16="http://schemas.microsoft.com/office/drawing/2014/main" id="{D584E280-3B51-3D47-AC77-4C336572189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631461" y="5085261"/>
            <a:ext cx="378989" cy="378989"/>
          </a:xfrm>
          <a:prstGeom prst="rect">
            <a:avLst/>
          </a:prstGeom>
        </p:spPr>
      </p:pic>
      <p:pic>
        <p:nvPicPr>
          <p:cNvPr id="44" name="Graphic 32" descr="Hourglass">
            <a:extLst>
              <a:ext uri="{FF2B5EF4-FFF2-40B4-BE49-F238E27FC236}">
                <a16:creationId xmlns:a16="http://schemas.microsoft.com/office/drawing/2014/main" id="{A345D145-C8AD-D348-AB01-37D3272F5E1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902765" y="5100772"/>
            <a:ext cx="347966" cy="347966"/>
          </a:xfrm>
          <a:prstGeom prst="rect">
            <a:avLst/>
          </a:prstGeom>
        </p:spPr>
      </p:pic>
      <p:pic>
        <p:nvPicPr>
          <p:cNvPr id="45" name="Graphic 38" descr="Workflow">
            <a:extLst>
              <a:ext uri="{FF2B5EF4-FFF2-40B4-BE49-F238E27FC236}">
                <a16:creationId xmlns:a16="http://schemas.microsoft.com/office/drawing/2014/main" id="{6DB36469-29CC-C144-8C98-B4AF291DD7A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581344" y="5085261"/>
            <a:ext cx="378989" cy="378989"/>
          </a:xfrm>
          <a:prstGeom prst="rect">
            <a:avLst/>
          </a:prstGeom>
        </p:spPr>
      </p:pic>
      <p:pic>
        <p:nvPicPr>
          <p:cNvPr id="46" name="Graphic 43" descr="Research">
            <a:extLst>
              <a:ext uri="{FF2B5EF4-FFF2-40B4-BE49-F238E27FC236}">
                <a16:creationId xmlns:a16="http://schemas.microsoft.com/office/drawing/2014/main" id="{4A22B463-F7A8-2B4A-A507-C0E95357839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290946" y="5106883"/>
            <a:ext cx="335745" cy="335745"/>
          </a:xfrm>
          <a:prstGeom prst="rect">
            <a:avLst/>
          </a:prstGeom>
        </p:spPr>
      </p:pic>
      <p:pic>
        <p:nvPicPr>
          <p:cNvPr id="47" name="Graphic 45" descr="Information">
            <a:extLst>
              <a:ext uri="{FF2B5EF4-FFF2-40B4-BE49-F238E27FC236}">
                <a16:creationId xmlns:a16="http://schemas.microsoft.com/office/drawing/2014/main" id="{D7529BA4-B80C-2749-B70E-931D72BD6F0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57304" y="5106883"/>
            <a:ext cx="335745" cy="335745"/>
          </a:xfrm>
          <a:prstGeom prst="rect">
            <a:avLst/>
          </a:prstGeom>
        </p:spPr>
      </p:pic>
      <p:pic>
        <p:nvPicPr>
          <p:cNvPr id="49" name="Graphic 32" descr="Hourglass">
            <a:extLst>
              <a:ext uri="{FF2B5EF4-FFF2-40B4-BE49-F238E27FC236}">
                <a16:creationId xmlns:a16="http://schemas.microsoft.com/office/drawing/2014/main" id="{47BF31D0-CD07-E142-BC74-D31E4C01B2E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09090" y="5100772"/>
            <a:ext cx="347966" cy="347966"/>
          </a:xfrm>
          <a:prstGeom prst="rect">
            <a:avLst/>
          </a:prstGeom>
        </p:spPr>
      </p:pic>
      <p:pic>
        <p:nvPicPr>
          <p:cNvPr id="51" name="Graphic 43" descr="Research">
            <a:extLst>
              <a:ext uri="{FF2B5EF4-FFF2-40B4-BE49-F238E27FC236}">
                <a16:creationId xmlns:a16="http://schemas.microsoft.com/office/drawing/2014/main" id="{E777E5E5-D582-7D4C-BA6F-1FEDAF8BA16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312969" y="5106883"/>
            <a:ext cx="335745" cy="335745"/>
          </a:xfrm>
          <a:prstGeom prst="rect">
            <a:avLst/>
          </a:prstGeom>
        </p:spPr>
      </p:pic>
      <p:pic>
        <p:nvPicPr>
          <p:cNvPr id="52" name="Graphic 45" descr="Information">
            <a:extLst>
              <a:ext uri="{FF2B5EF4-FFF2-40B4-BE49-F238E27FC236}">
                <a16:creationId xmlns:a16="http://schemas.microsoft.com/office/drawing/2014/main" id="{DCB14BE7-D454-1A42-80EA-FB63C03888D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304626" y="5106883"/>
            <a:ext cx="335745" cy="335745"/>
          </a:xfrm>
          <a:prstGeom prst="rect">
            <a:avLst/>
          </a:prstGeom>
        </p:spPr>
      </p:pic>
      <p:sp>
        <p:nvSpPr>
          <p:cNvPr id="6" name="Triangle 5">
            <a:extLst>
              <a:ext uri="{FF2B5EF4-FFF2-40B4-BE49-F238E27FC236}">
                <a16:creationId xmlns:a16="http://schemas.microsoft.com/office/drawing/2014/main" id="{F31A0EDD-2D99-5241-9E7C-288CBD35227A}"/>
              </a:ext>
            </a:extLst>
          </p:cNvPr>
          <p:cNvSpPr/>
          <p:nvPr/>
        </p:nvSpPr>
        <p:spPr>
          <a:xfrm flipV="1">
            <a:off x="3700439" y="3758334"/>
            <a:ext cx="2234025" cy="16956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Triangle 53">
            <a:extLst>
              <a:ext uri="{FF2B5EF4-FFF2-40B4-BE49-F238E27FC236}">
                <a16:creationId xmlns:a16="http://schemas.microsoft.com/office/drawing/2014/main" id="{65008AF8-C3E7-E544-B97A-31094663C2F7}"/>
              </a:ext>
            </a:extLst>
          </p:cNvPr>
          <p:cNvSpPr/>
          <p:nvPr/>
        </p:nvSpPr>
        <p:spPr>
          <a:xfrm flipV="1">
            <a:off x="6374546" y="3758334"/>
            <a:ext cx="2234025" cy="16956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riangle 54">
            <a:extLst>
              <a:ext uri="{FF2B5EF4-FFF2-40B4-BE49-F238E27FC236}">
                <a16:creationId xmlns:a16="http://schemas.microsoft.com/office/drawing/2014/main" id="{690DEA38-0953-AA4C-9AA1-1B4D53457A56}"/>
              </a:ext>
            </a:extLst>
          </p:cNvPr>
          <p:cNvSpPr/>
          <p:nvPr/>
        </p:nvSpPr>
        <p:spPr>
          <a:xfrm flipV="1">
            <a:off x="1000537" y="3758334"/>
            <a:ext cx="2234025" cy="16956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riangle 55">
            <a:extLst>
              <a:ext uri="{FF2B5EF4-FFF2-40B4-BE49-F238E27FC236}">
                <a16:creationId xmlns:a16="http://schemas.microsoft.com/office/drawing/2014/main" id="{4160304B-E03E-6F4F-8595-3DBCF8945140}"/>
              </a:ext>
            </a:extLst>
          </p:cNvPr>
          <p:cNvSpPr/>
          <p:nvPr/>
        </p:nvSpPr>
        <p:spPr>
          <a:xfrm flipV="1">
            <a:off x="8968675" y="3758334"/>
            <a:ext cx="2234025" cy="16956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491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par>
                                <p:cTn id="17" presetID="9"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dissolve">
                                      <p:cBhvr>
                                        <p:cTn id="19" dur="500"/>
                                        <p:tgtEl>
                                          <p:spTgt spid="29"/>
                                        </p:tgtEl>
                                      </p:cBhvr>
                                    </p:animEffect>
                                  </p:childTnLst>
                                </p:cTn>
                              </p:par>
                              <p:par>
                                <p:cTn id="20" presetID="9"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dissolve">
                                      <p:cBhvr>
                                        <p:cTn id="22" dur="500"/>
                                        <p:tgtEl>
                                          <p:spTgt spid="31"/>
                                        </p:tgtEl>
                                      </p:cBhvr>
                                    </p:animEffect>
                                  </p:childTnLst>
                                </p:cTn>
                              </p:par>
                              <p:par>
                                <p:cTn id="23" presetID="9"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dissolve">
                                      <p:cBhvr>
                                        <p:cTn id="25" dur="500"/>
                                        <p:tgtEl>
                                          <p:spTgt spid="32"/>
                                        </p:tgtEl>
                                      </p:cBhvr>
                                    </p:animEffect>
                                  </p:childTnLst>
                                </p:cTn>
                              </p:par>
                              <p:par>
                                <p:cTn id="26" presetID="9"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dissolve">
                                      <p:cBhvr>
                                        <p:cTn id="28" dur="500"/>
                                        <p:tgtEl>
                                          <p:spTgt spid="33"/>
                                        </p:tgtEl>
                                      </p:cBhvr>
                                    </p:animEffect>
                                  </p:childTnLst>
                                </p:cTn>
                              </p:par>
                              <p:par>
                                <p:cTn id="29" presetID="9"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dissolve">
                                      <p:cBhvr>
                                        <p:cTn id="31" dur="500"/>
                                        <p:tgtEl>
                                          <p:spTgt spid="34"/>
                                        </p:tgtEl>
                                      </p:cBhvr>
                                    </p:animEffect>
                                  </p:childTnLst>
                                </p:cTn>
                              </p:par>
                              <p:par>
                                <p:cTn id="32" presetID="9" presetClass="entr" presetSubtype="0"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dissolve">
                                      <p:cBhvr>
                                        <p:cTn id="34" dur="500"/>
                                        <p:tgtEl>
                                          <p:spTgt spid="36"/>
                                        </p:tgtEl>
                                      </p:cBhvr>
                                    </p:animEffect>
                                  </p:childTnLst>
                                </p:cTn>
                              </p:par>
                              <p:par>
                                <p:cTn id="35" presetID="9"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dissolve">
                                      <p:cBhvr>
                                        <p:cTn id="37" dur="500"/>
                                        <p:tgtEl>
                                          <p:spTgt spid="37"/>
                                        </p:tgtEl>
                                      </p:cBhvr>
                                    </p:animEffect>
                                  </p:childTnLst>
                                </p:cTn>
                              </p:par>
                              <p:par>
                                <p:cTn id="38" presetID="9" presetClass="entr" presetSubtype="0" fill="hold"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dissolve">
                                      <p:cBhvr>
                                        <p:cTn id="40" dur="500"/>
                                        <p:tgtEl>
                                          <p:spTgt spid="39"/>
                                        </p:tgtEl>
                                      </p:cBhvr>
                                    </p:animEffect>
                                  </p:childTnLst>
                                </p:cTn>
                              </p:par>
                              <p:par>
                                <p:cTn id="41" presetID="9"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dissolve">
                                      <p:cBhvr>
                                        <p:cTn id="43" dur="500"/>
                                        <p:tgtEl>
                                          <p:spTgt spid="41"/>
                                        </p:tgtEl>
                                      </p:cBhvr>
                                    </p:animEffect>
                                  </p:childTnLst>
                                </p:cTn>
                              </p:par>
                              <p:par>
                                <p:cTn id="44" presetID="9" presetClass="entr" presetSubtype="0"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dissolve">
                                      <p:cBhvr>
                                        <p:cTn id="46" dur="500"/>
                                        <p:tgtEl>
                                          <p:spTgt spid="42"/>
                                        </p:tgtEl>
                                      </p:cBhvr>
                                    </p:animEffect>
                                  </p:childTnLst>
                                </p:cTn>
                              </p:par>
                              <p:par>
                                <p:cTn id="47" presetID="9"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dissolve">
                                      <p:cBhvr>
                                        <p:cTn id="49" dur="500"/>
                                        <p:tgtEl>
                                          <p:spTgt spid="43"/>
                                        </p:tgtEl>
                                      </p:cBhvr>
                                    </p:animEffect>
                                  </p:childTnLst>
                                </p:cTn>
                              </p:par>
                              <p:par>
                                <p:cTn id="50" presetID="9" presetClass="entr" presetSubtype="0"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dissolve">
                                      <p:cBhvr>
                                        <p:cTn id="52" dur="500"/>
                                        <p:tgtEl>
                                          <p:spTgt spid="44"/>
                                        </p:tgtEl>
                                      </p:cBhvr>
                                    </p:animEffect>
                                  </p:childTnLst>
                                </p:cTn>
                              </p:par>
                              <p:par>
                                <p:cTn id="53" presetID="9"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dissolve">
                                      <p:cBhvr>
                                        <p:cTn id="55" dur="500"/>
                                        <p:tgtEl>
                                          <p:spTgt spid="45"/>
                                        </p:tgtEl>
                                      </p:cBhvr>
                                    </p:animEffect>
                                  </p:childTnLst>
                                </p:cTn>
                              </p:par>
                              <p:par>
                                <p:cTn id="56" presetID="9" presetClass="entr" presetSubtype="0" fill="hold"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dissolve">
                                      <p:cBhvr>
                                        <p:cTn id="58" dur="500"/>
                                        <p:tgtEl>
                                          <p:spTgt spid="46"/>
                                        </p:tgtEl>
                                      </p:cBhvr>
                                    </p:animEffect>
                                  </p:childTnLst>
                                </p:cTn>
                              </p:par>
                              <p:par>
                                <p:cTn id="59" presetID="9"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dissolve">
                                      <p:cBhvr>
                                        <p:cTn id="61" dur="500"/>
                                        <p:tgtEl>
                                          <p:spTgt spid="47"/>
                                        </p:tgtEl>
                                      </p:cBhvr>
                                    </p:animEffect>
                                  </p:childTnLst>
                                </p:cTn>
                              </p:par>
                              <p:par>
                                <p:cTn id="62" presetID="9" presetClass="entr" presetSubtype="0" fill="hold"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dissolve">
                                      <p:cBhvr>
                                        <p:cTn id="64" dur="500"/>
                                        <p:tgtEl>
                                          <p:spTgt spid="49"/>
                                        </p:tgtEl>
                                      </p:cBhvr>
                                    </p:animEffect>
                                  </p:childTnLst>
                                </p:cTn>
                              </p:par>
                              <p:par>
                                <p:cTn id="65" presetID="9" presetClass="entr" presetSubtype="0"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dissolve">
                                      <p:cBhvr>
                                        <p:cTn id="67" dur="500"/>
                                        <p:tgtEl>
                                          <p:spTgt spid="51"/>
                                        </p:tgtEl>
                                      </p:cBhvr>
                                    </p:animEffect>
                                  </p:childTnLst>
                                </p:cTn>
                              </p:par>
                              <p:par>
                                <p:cTn id="68" presetID="9" presetClass="entr" presetSubtype="0" fill="hold"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dissolve">
                                      <p:cBhvr>
                                        <p:cTn id="70" dur="500"/>
                                        <p:tgtEl>
                                          <p:spTgt spid="52"/>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dissolve">
                                      <p:cBhvr>
                                        <p:cTn id="73" dur="500"/>
                                        <p:tgtEl>
                                          <p:spTgt spid="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dissolve">
                                      <p:cBhvr>
                                        <p:cTn id="76" dur="500"/>
                                        <p:tgtEl>
                                          <p:spTgt spid="54"/>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55"/>
                                        </p:tgtEl>
                                        <p:attrNameLst>
                                          <p:attrName>style.visibility</p:attrName>
                                        </p:attrNameLst>
                                      </p:cBhvr>
                                      <p:to>
                                        <p:strVal val="visible"/>
                                      </p:to>
                                    </p:set>
                                    <p:animEffect transition="in" filter="dissolve">
                                      <p:cBhvr>
                                        <p:cTn id="79" dur="500"/>
                                        <p:tgtEl>
                                          <p:spTgt spid="55"/>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dissolve">
                                      <p:cBhvr>
                                        <p:cTn id="82" dur="500"/>
                                        <p:tgtEl>
                                          <p:spTgt spid="56"/>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animBg="1"/>
      <p:bldP spid="20" grpId="0" animBg="1"/>
      <p:bldP spid="21" grpId="0" animBg="1"/>
      <p:bldP spid="6" grpId="0" animBg="1"/>
      <p:bldP spid="54" grpId="0" animBg="1"/>
      <p:bldP spid="55" grpId="0" animBg="1"/>
      <p:bldP spid="5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912819-6E98-E340-BCF9-3E1D0BDF787B}"/>
              </a:ext>
            </a:extLst>
          </p:cNvPr>
          <p:cNvSpPr>
            <a:spLocks noGrp="1"/>
          </p:cNvSpPr>
          <p:nvPr>
            <p:ph type="title"/>
          </p:nvPr>
        </p:nvSpPr>
        <p:spPr>
          <a:xfrm>
            <a:off x="813836" y="13183"/>
            <a:ext cx="10899628" cy="992658"/>
          </a:xfrm>
        </p:spPr>
        <p:txBody>
          <a:bodyPr>
            <a:normAutofit fontScale="90000"/>
          </a:bodyPr>
          <a:lstStyle/>
          <a:p>
            <a:r>
              <a:rPr lang="en-GB" sz="3600">
                <a:solidFill>
                  <a:schemeClr val="tx2">
                    <a:lumMod val="50000"/>
                  </a:schemeClr>
                </a:solidFill>
              </a:rPr>
              <a:t>What is Bidirectional Encoder Representations from Transformers (BERT)?</a:t>
            </a:r>
            <a:endParaRPr lang="en-GB" sz="3600"/>
          </a:p>
        </p:txBody>
      </p:sp>
      <p:sp>
        <p:nvSpPr>
          <p:cNvPr id="5" name="Rectangle 4" descr="Head with Gears">
            <a:extLst>
              <a:ext uri="{FF2B5EF4-FFF2-40B4-BE49-F238E27FC236}">
                <a16:creationId xmlns:a16="http://schemas.microsoft.com/office/drawing/2014/main" id="{294799CD-DFBD-E44E-BE91-B5008138B9E6}"/>
              </a:ext>
            </a:extLst>
          </p:cNvPr>
          <p:cNvSpPr/>
          <p:nvPr/>
        </p:nvSpPr>
        <p:spPr>
          <a:xfrm>
            <a:off x="216971" y="227589"/>
            <a:ext cx="563846" cy="563846"/>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89" name="ZoneTexte 88">
            <a:extLst>
              <a:ext uri="{FF2B5EF4-FFF2-40B4-BE49-F238E27FC236}">
                <a16:creationId xmlns:a16="http://schemas.microsoft.com/office/drawing/2014/main" id="{AA8C1E78-693F-5F42-B2D4-26D2C00055EA}"/>
              </a:ext>
            </a:extLst>
          </p:cNvPr>
          <p:cNvSpPr txBox="1"/>
          <p:nvPr/>
        </p:nvSpPr>
        <p:spPr>
          <a:xfrm>
            <a:off x="1130726" y="1532522"/>
            <a:ext cx="10678094" cy="738664"/>
          </a:xfrm>
          <a:prstGeom prst="rect">
            <a:avLst/>
          </a:prstGeom>
          <a:noFill/>
        </p:spPr>
        <p:txBody>
          <a:bodyPr wrap="square" rtlCol="0">
            <a:spAutoFit/>
          </a:bodyPr>
          <a:lstStyle/>
          <a:p>
            <a:r>
              <a:rPr lang="en-GB" sz="1400" b="1">
                <a:solidFill>
                  <a:schemeClr val="tx2">
                    <a:lumMod val="50000"/>
                  </a:schemeClr>
                </a:solidFill>
              </a:rPr>
              <a:t>Mask tokens:</a:t>
            </a:r>
          </a:p>
          <a:p>
            <a:pPr marL="285750" indent="-285750">
              <a:buFont typeface="Arial" panose="020B0604020202020204" pitchFamily="34" charset="0"/>
              <a:buChar char="•"/>
            </a:pPr>
            <a:r>
              <a:rPr lang="en-GB" sz="1400">
                <a:solidFill>
                  <a:schemeClr val="tx2">
                    <a:lumMod val="50000"/>
                  </a:schemeClr>
                </a:solidFill>
              </a:rPr>
              <a:t>15% of the tokens are </a:t>
            </a:r>
            <a:r>
              <a:rPr lang="en-GB" sz="1400">
                <a:solidFill>
                  <a:schemeClr val="accent1"/>
                </a:solidFill>
              </a:rPr>
              <a:t>masked</a:t>
            </a:r>
            <a:r>
              <a:rPr lang="en-GB" sz="1400">
                <a:solidFill>
                  <a:schemeClr val="tx2">
                    <a:lumMod val="50000"/>
                  </a:schemeClr>
                </a:solidFill>
              </a:rPr>
              <a:t> for pre-training which makes the model bidirectional</a:t>
            </a:r>
          </a:p>
          <a:p>
            <a:pPr marL="285750" indent="-285750">
              <a:buFont typeface="Arial" panose="020B0604020202020204" pitchFamily="34" charset="0"/>
              <a:buChar char="•"/>
            </a:pPr>
            <a:r>
              <a:rPr lang="fr-FR" sz="1400">
                <a:solidFill>
                  <a:schemeClr val="tx2">
                    <a:lumMod val="50000"/>
                  </a:schemeClr>
                </a:solidFill>
              </a:rPr>
              <a:t>To </a:t>
            </a:r>
            <a:r>
              <a:rPr lang="en-GB" sz="1400">
                <a:solidFill>
                  <a:schemeClr val="tx2">
                    <a:lumMod val="50000"/>
                  </a:schemeClr>
                </a:solidFill>
              </a:rPr>
              <a:t>improve </a:t>
            </a:r>
            <a:r>
              <a:rPr lang="en-GB" sz="1400">
                <a:solidFill>
                  <a:schemeClr val="accent1"/>
                </a:solidFill>
              </a:rPr>
              <a:t>transferability</a:t>
            </a:r>
            <a:r>
              <a:rPr lang="en-GB" sz="1400">
                <a:solidFill>
                  <a:schemeClr val="tx2">
                    <a:lumMod val="50000"/>
                  </a:schemeClr>
                </a:solidFill>
              </a:rPr>
              <a:t> in a real-world application, the masked token is replaced by [MASK] (80%), a random token (10%) and itself (10%)</a:t>
            </a:r>
          </a:p>
        </p:txBody>
      </p:sp>
      <p:pic>
        <p:nvPicPr>
          <p:cNvPr id="90" name="Image 89" descr="Une image contenant dessin&#10;&#10;Description générée automatiquement">
            <a:extLst>
              <a:ext uri="{FF2B5EF4-FFF2-40B4-BE49-F238E27FC236}">
                <a16:creationId xmlns:a16="http://schemas.microsoft.com/office/drawing/2014/main" id="{A9E34BB5-0E14-054A-BD0C-AB64B36DDC6E}"/>
              </a:ext>
            </a:extLst>
          </p:cNvPr>
          <p:cNvPicPr>
            <a:picLocks noChangeAspect="1"/>
          </p:cNvPicPr>
          <p:nvPr/>
        </p:nvPicPr>
        <p:blipFill>
          <a:blip r:embed="rId5">
            <a:alphaModFix/>
            <a:duotone>
              <a:prstClr val="black"/>
              <a:schemeClr val="tx1">
                <a:tint val="45000"/>
                <a:satMod val="400000"/>
              </a:schemeClr>
            </a:duotone>
          </a:blip>
          <a:stretch>
            <a:fillRect/>
          </a:stretch>
        </p:blipFill>
        <p:spPr>
          <a:xfrm>
            <a:off x="332686" y="1667203"/>
            <a:ext cx="576687" cy="576687"/>
          </a:xfrm>
          <a:prstGeom prst="rect">
            <a:avLst/>
          </a:prstGeom>
        </p:spPr>
      </p:pic>
      <p:sp>
        <p:nvSpPr>
          <p:cNvPr id="93" name="ZoneTexte 92">
            <a:extLst>
              <a:ext uri="{FF2B5EF4-FFF2-40B4-BE49-F238E27FC236}">
                <a16:creationId xmlns:a16="http://schemas.microsoft.com/office/drawing/2014/main" id="{03B6DCB6-411B-2743-A4BF-87C4FAD165DC}"/>
              </a:ext>
            </a:extLst>
          </p:cNvPr>
          <p:cNvSpPr txBox="1"/>
          <p:nvPr/>
        </p:nvSpPr>
        <p:spPr>
          <a:xfrm>
            <a:off x="1130726" y="2253224"/>
            <a:ext cx="10026158" cy="738664"/>
          </a:xfrm>
          <a:prstGeom prst="rect">
            <a:avLst/>
          </a:prstGeom>
          <a:noFill/>
        </p:spPr>
        <p:txBody>
          <a:bodyPr wrap="square" rtlCol="0">
            <a:spAutoFit/>
          </a:bodyPr>
          <a:lstStyle/>
          <a:p>
            <a:r>
              <a:rPr lang="en-GB" sz="1400" b="1">
                <a:solidFill>
                  <a:schemeClr val="tx2">
                    <a:lumMod val="50000"/>
                  </a:schemeClr>
                </a:solidFill>
              </a:rPr>
              <a:t>Next Sentence Prediction:</a:t>
            </a:r>
          </a:p>
          <a:p>
            <a:pPr marL="285750" indent="-285750">
              <a:buFont typeface="Arial" panose="020B0604020202020204" pitchFamily="34" charset="0"/>
              <a:buChar char="•"/>
            </a:pPr>
            <a:r>
              <a:rPr lang="en-GB" sz="1400">
                <a:solidFill>
                  <a:schemeClr val="tx2">
                    <a:lumMod val="50000"/>
                  </a:schemeClr>
                </a:solidFill>
              </a:rPr>
              <a:t>The sentences used in training are in </a:t>
            </a:r>
            <a:r>
              <a:rPr lang="en-GB" sz="1400">
                <a:solidFill>
                  <a:schemeClr val="accent1"/>
                </a:solidFill>
              </a:rPr>
              <a:t>pair</a:t>
            </a:r>
            <a:r>
              <a:rPr lang="en-GB" sz="1400">
                <a:solidFill>
                  <a:schemeClr val="tx2">
                    <a:lumMod val="50000"/>
                  </a:schemeClr>
                </a:solidFill>
              </a:rPr>
              <a:t>: 50% are </a:t>
            </a:r>
            <a:r>
              <a:rPr lang="en-GB" sz="1400">
                <a:solidFill>
                  <a:schemeClr val="accent1"/>
                </a:solidFill>
              </a:rPr>
              <a:t>related</a:t>
            </a:r>
            <a:r>
              <a:rPr lang="en-GB" sz="1400">
                <a:solidFill>
                  <a:schemeClr val="tx2">
                    <a:lumMod val="50000"/>
                  </a:schemeClr>
                </a:solidFill>
              </a:rPr>
              <a:t> (IS NEXT) 50% are </a:t>
            </a:r>
            <a:r>
              <a:rPr lang="en-GB" sz="1400">
                <a:solidFill>
                  <a:schemeClr val="accent1"/>
                </a:solidFill>
              </a:rPr>
              <a:t>unrelated </a:t>
            </a:r>
            <a:r>
              <a:rPr lang="en-GB" sz="1400">
                <a:solidFill>
                  <a:schemeClr val="tx2">
                    <a:lumMod val="50000"/>
                  </a:schemeClr>
                </a:solidFill>
              </a:rPr>
              <a:t>(NOT NEXT).</a:t>
            </a:r>
          </a:p>
          <a:p>
            <a:pPr marL="285750" indent="-285750">
              <a:buFont typeface="Arial" panose="020B0604020202020204" pitchFamily="34" charset="0"/>
              <a:buChar char="•"/>
            </a:pPr>
            <a:r>
              <a:rPr lang="en-GB" sz="1400">
                <a:solidFill>
                  <a:schemeClr val="tx2">
                    <a:lumMod val="50000"/>
                  </a:schemeClr>
                </a:solidFill>
              </a:rPr>
              <a:t>The pre-trained model learns </a:t>
            </a:r>
            <a:r>
              <a:rPr lang="en-GB" sz="1400">
                <a:solidFill>
                  <a:schemeClr val="accent1"/>
                </a:solidFill>
              </a:rPr>
              <a:t>cross-sentence consistency</a:t>
            </a:r>
            <a:r>
              <a:rPr lang="en-GB" sz="1400">
                <a:solidFill>
                  <a:schemeClr val="tx2">
                    <a:lumMod val="50000"/>
                  </a:schemeClr>
                </a:solidFill>
              </a:rPr>
              <a:t> through the next sentence prediction training.</a:t>
            </a:r>
          </a:p>
        </p:txBody>
      </p:sp>
      <p:sp>
        <p:nvSpPr>
          <p:cNvPr id="94" name="Vague 93">
            <a:extLst>
              <a:ext uri="{FF2B5EF4-FFF2-40B4-BE49-F238E27FC236}">
                <a16:creationId xmlns:a16="http://schemas.microsoft.com/office/drawing/2014/main" id="{15DA5051-C796-824A-BB05-83F603B7B9E5}"/>
              </a:ext>
            </a:extLst>
          </p:cNvPr>
          <p:cNvSpPr/>
          <p:nvPr/>
        </p:nvSpPr>
        <p:spPr>
          <a:xfrm>
            <a:off x="124395" y="2363217"/>
            <a:ext cx="993273" cy="457201"/>
          </a:xfrm>
          <a:prstGeom prst="wave">
            <a:avLst>
              <a:gd name="adj1" fmla="val 4610"/>
              <a:gd name="adj2" fmla="val 0"/>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IS NEXT</a:t>
            </a:r>
          </a:p>
        </p:txBody>
      </p:sp>
      <p:grpSp>
        <p:nvGrpSpPr>
          <p:cNvPr id="102" name="Groupe 101">
            <a:extLst>
              <a:ext uri="{FF2B5EF4-FFF2-40B4-BE49-F238E27FC236}">
                <a16:creationId xmlns:a16="http://schemas.microsoft.com/office/drawing/2014/main" id="{C8FC6D91-914B-AA4A-BE12-EA3D9A239F8C}"/>
              </a:ext>
            </a:extLst>
          </p:cNvPr>
          <p:cNvGrpSpPr/>
          <p:nvPr/>
        </p:nvGrpSpPr>
        <p:grpSpPr>
          <a:xfrm>
            <a:off x="1103077" y="6010815"/>
            <a:ext cx="10102543" cy="779127"/>
            <a:chOff x="1251257" y="5644055"/>
            <a:chExt cx="10102543" cy="779127"/>
          </a:xfrm>
        </p:grpSpPr>
        <p:sp>
          <p:nvSpPr>
            <p:cNvPr id="103" name="Rectangle : coins arrondis 102">
              <a:extLst>
                <a:ext uri="{FF2B5EF4-FFF2-40B4-BE49-F238E27FC236}">
                  <a16:creationId xmlns:a16="http://schemas.microsoft.com/office/drawing/2014/main" id="{B20C9586-82D1-DF43-B7D2-C87986D3D6F8}"/>
                </a:ext>
              </a:extLst>
            </p:cNvPr>
            <p:cNvSpPr/>
            <p:nvPr/>
          </p:nvSpPr>
          <p:spPr>
            <a:xfrm>
              <a:off x="1636779" y="5653955"/>
              <a:ext cx="9717021" cy="70829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10000" rtlCol="0" anchor="ctr"/>
            <a:lstStyle/>
            <a:p>
              <a:pPr marL="285750" indent="-285750">
                <a:buFont typeface="Arial" panose="020B0604020202020204" pitchFamily="34" charset="0"/>
                <a:buChar char="•"/>
              </a:pPr>
              <a:r>
                <a:rPr lang="en-GB" sz="1400"/>
                <a:t>The Bert model takes into account the meaning, the order of the words and the context thanks to a well-designed coupling of attention mechanism with token masks and next sentence prediction</a:t>
              </a:r>
            </a:p>
            <a:p>
              <a:pPr marL="285750" indent="-285750">
                <a:buFont typeface="Arial" panose="020B0604020202020204" pitchFamily="34" charset="0"/>
                <a:buChar char="•"/>
              </a:pPr>
              <a:r>
                <a:rPr lang="en-GB" sz="1400"/>
                <a:t>Gives state-of-the-art predictions for a wide range of different NLP tasks</a:t>
              </a:r>
            </a:p>
          </p:txBody>
        </p:sp>
        <p:grpSp>
          <p:nvGrpSpPr>
            <p:cNvPr id="104" name="Groupe 103">
              <a:extLst>
                <a:ext uri="{FF2B5EF4-FFF2-40B4-BE49-F238E27FC236}">
                  <a16:creationId xmlns:a16="http://schemas.microsoft.com/office/drawing/2014/main" id="{E8CB6583-C658-7645-BD22-36F8A5616149}"/>
                </a:ext>
              </a:extLst>
            </p:cNvPr>
            <p:cNvGrpSpPr/>
            <p:nvPr/>
          </p:nvGrpSpPr>
          <p:grpSpPr>
            <a:xfrm>
              <a:off x="1251257" y="5671049"/>
              <a:ext cx="716186" cy="672913"/>
              <a:chOff x="1246813" y="6018625"/>
              <a:chExt cx="656781" cy="383670"/>
            </a:xfrm>
          </p:grpSpPr>
          <p:sp>
            <p:nvSpPr>
              <p:cNvPr id="107" name="Ellipse 106">
                <a:extLst>
                  <a:ext uri="{FF2B5EF4-FFF2-40B4-BE49-F238E27FC236}">
                    <a16:creationId xmlns:a16="http://schemas.microsoft.com/office/drawing/2014/main" id="{77D32300-8D0F-8248-A495-E7E45140A46E}"/>
                  </a:ext>
                </a:extLst>
              </p:cNvPr>
              <p:cNvSpPr/>
              <p:nvPr/>
            </p:nvSpPr>
            <p:spPr>
              <a:xfrm>
                <a:off x="1246813" y="6018625"/>
                <a:ext cx="656781" cy="383670"/>
              </a:xfrm>
              <a:prstGeom prst="ellipse">
                <a:avLst/>
              </a:prstGeom>
              <a:solidFill>
                <a:schemeClr val="bg1"/>
              </a:solidFill>
              <a:ln w="3492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8" name="Graphique 107" descr="Ampoule">
                <a:extLst>
                  <a:ext uri="{FF2B5EF4-FFF2-40B4-BE49-F238E27FC236}">
                    <a16:creationId xmlns:a16="http://schemas.microsoft.com/office/drawing/2014/main" id="{9E3E8C55-124C-6845-9C03-14E68D60C4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78072" y="6096211"/>
                <a:ext cx="413921" cy="246690"/>
              </a:xfrm>
              <a:prstGeom prst="rect">
                <a:avLst/>
              </a:prstGeom>
            </p:spPr>
          </p:pic>
        </p:grpSp>
        <p:cxnSp>
          <p:nvCxnSpPr>
            <p:cNvPr id="105" name="Connecteur droit 104">
              <a:extLst>
                <a:ext uri="{FF2B5EF4-FFF2-40B4-BE49-F238E27FC236}">
                  <a16:creationId xmlns:a16="http://schemas.microsoft.com/office/drawing/2014/main" id="{99FEED71-F817-BA43-AAC6-2D040FDBC929}"/>
                </a:ext>
              </a:extLst>
            </p:cNvPr>
            <p:cNvCxnSpPr>
              <a:cxnSpLocks/>
            </p:cNvCxnSpPr>
            <p:nvPr/>
          </p:nvCxnSpPr>
          <p:spPr>
            <a:xfrm>
              <a:off x="3218688" y="5644055"/>
              <a:ext cx="0" cy="779127"/>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06" name="ZoneTexte 105">
              <a:extLst>
                <a:ext uri="{FF2B5EF4-FFF2-40B4-BE49-F238E27FC236}">
                  <a16:creationId xmlns:a16="http://schemas.microsoft.com/office/drawing/2014/main" id="{E4751A17-45B6-AA44-9E15-6B03A8F2B0F8}"/>
                </a:ext>
              </a:extLst>
            </p:cNvPr>
            <p:cNvSpPr txBox="1"/>
            <p:nvPr/>
          </p:nvSpPr>
          <p:spPr>
            <a:xfrm>
              <a:off x="1918383" y="5840767"/>
              <a:ext cx="1210588" cy="369332"/>
            </a:xfrm>
            <a:prstGeom prst="rect">
              <a:avLst/>
            </a:prstGeom>
            <a:noFill/>
          </p:spPr>
          <p:txBody>
            <a:bodyPr wrap="none" rtlCol="0" anchor="ctr" anchorCtr="0">
              <a:spAutoFit/>
            </a:bodyPr>
            <a:lstStyle/>
            <a:p>
              <a:r>
                <a:rPr lang="en-GB">
                  <a:solidFill>
                    <a:schemeClr val="bg1"/>
                  </a:solidFill>
                </a:rPr>
                <a:t>Conclusion</a:t>
              </a:r>
            </a:p>
          </p:txBody>
        </p:sp>
      </p:grpSp>
      <p:sp>
        <p:nvSpPr>
          <p:cNvPr id="6" name="Rectangle : avec coins rognés en haut 5">
            <a:extLst>
              <a:ext uri="{FF2B5EF4-FFF2-40B4-BE49-F238E27FC236}">
                <a16:creationId xmlns:a16="http://schemas.microsoft.com/office/drawing/2014/main" id="{2D45E84A-C019-8C48-B177-193205D39987}"/>
              </a:ext>
            </a:extLst>
          </p:cNvPr>
          <p:cNvSpPr/>
          <p:nvPr/>
        </p:nvSpPr>
        <p:spPr>
          <a:xfrm>
            <a:off x="1509092" y="3344104"/>
            <a:ext cx="780761" cy="457200"/>
          </a:xfrm>
          <a:prstGeom prst="snip2Same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[CLS]</a:t>
            </a:r>
          </a:p>
        </p:txBody>
      </p:sp>
      <p:sp>
        <p:nvSpPr>
          <p:cNvPr id="7" name="Rectangle : avec coins rognés en haut 6">
            <a:extLst>
              <a:ext uri="{FF2B5EF4-FFF2-40B4-BE49-F238E27FC236}">
                <a16:creationId xmlns:a16="http://schemas.microsoft.com/office/drawing/2014/main" id="{3F1E96C8-F9BF-6246-8AAE-B984FF5DF933}"/>
              </a:ext>
            </a:extLst>
          </p:cNvPr>
          <p:cNvSpPr/>
          <p:nvPr/>
        </p:nvSpPr>
        <p:spPr>
          <a:xfrm>
            <a:off x="2472745" y="3344104"/>
            <a:ext cx="780761" cy="457200"/>
          </a:xfrm>
          <a:prstGeom prst="snip2Same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my</a:t>
            </a:r>
          </a:p>
        </p:txBody>
      </p:sp>
      <p:sp>
        <p:nvSpPr>
          <p:cNvPr id="8" name="Rectangle : avec coins rognés en haut 7">
            <a:extLst>
              <a:ext uri="{FF2B5EF4-FFF2-40B4-BE49-F238E27FC236}">
                <a16:creationId xmlns:a16="http://schemas.microsoft.com/office/drawing/2014/main" id="{502A7482-7E0A-234C-B761-B38978B05940}"/>
              </a:ext>
            </a:extLst>
          </p:cNvPr>
          <p:cNvSpPr/>
          <p:nvPr/>
        </p:nvSpPr>
        <p:spPr>
          <a:xfrm>
            <a:off x="3436398" y="3344104"/>
            <a:ext cx="780761" cy="457200"/>
          </a:xfrm>
          <a:prstGeom prst="snip2Same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dog</a:t>
            </a:r>
          </a:p>
        </p:txBody>
      </p:sp>
      <p:sp>
        <p:nvSpPr>
          <p:cNvPr id="9" name="Rectangle : avec coins rognés en haut 8">
            <a:extLst>
              <a:ext uri="{FF2B5EF4-FFF2-40B4-BE49-F238E27FC236}">
                <a16:creationId xmlns:a16="http://schemas.microsoft.com/office/drawing/2014/main" id="{65D03445-C57D-0941-9D38-DD90694B8CC2}"/>
              </a:ext>
            </a:extLst>
          </p:cNvPr>
          <p:cNvSpPr/>
          <p:nvPr/>
        </p:nvSpPr>
        <p:spPr>
          <a:xfrm>
            <a:off x="4400051" y="3344104"/>
            <a:ext cx="780761" cy="457200"/>
          </a:xfrm>
          <a:prstGeom prst="snip2Same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is</a:t>
            </a:r>
          </a:p>
        </p:txBody>
      </p:sp>
      <p:sp>
        <p:nvSpPr>
          <p:cNvPr id="10" name="Rectangle : avec coins rognés en haut 9">
            <a:extLst>
              <a:ext uri="{FF2B5EF4-FFF2-40B4-BE49-F238E27FC236}">
                <a16:creationId xmlns:a16="http://schemas.microsoft.com/office/drawing/2014/main" id="{C088C4B1-CA30-F04B-A4F3-EC10121B6C30}"/>
              </a:ext>
            </a:extLst>
          </p:cNvPr>
          <p:cNvSpPr/>
          <p:nvPr/>
        </p:nvSpPr>
        <p:spPr>
          <a:xfrm>
            <a:off x="5363704" y="3344104"/>
            <a:ext cx="780761" cy="457200"/>
          </a:xfrm>
          <a:prstGeom prst="snip2Same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cute</a:t>
            </a:r>
          </a:p>
        </p:txBody>
      </p:sp>
      <p:sp>
        <p:nvSpPr>
          <p:cNvPr id="11" name="Rectangle : avec coins rognés en haut 10">
            <a:extLst>
              <a:ext uri="{FF2B5EF4-FFF2-40B4-BE49-F238E27FC236}">
                <a16:creationId xmlns:a16="http://schemas.microsoft.com/office/drawing/2014/main" id="{100EAB47-AA1B-7E49-8ACE-2FF782BC9BF5}"/>
              </a:ext>
            </a:extLst>
          </p:cNvPr>
          <p:cNvSpPr/>
          <p:nvPr/>
        </p:nvSpPr>
        <p:spPr>
          <a:xfrm>
            <a:off x="6327357" y="3344104"/>
            <a:ext cx="780761" cy="457200"/>
          </a:xfrm>
          <a:prstGeom prst="snip2Same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[SEP]</a:t>
            </a:r>
          </a:p>
        </p:txBody>
      </p:sp>
      <p:sp>
        <p:nvSpPr>
          <p:cNvPr id="12" name="Rectangle : avec coins rognés en haut 11">
            <a:extLst>
              <a:ext uri="{FF2B5EF4-FFF2-40B4-BE49-F238E27FC236}">
                <a16:creationId xmlns:a16="http://schemas.microsoft.com/office/drawing/2014/main" id="{71B24162-2422-AA4A-91C7-797CF31A5073}"/>
              </a:ext>
            </a:extLst>
          </p:cNvPr>
          <p:cNvSpPr/>
          <p:nvPr/>
        </p:nvSpPr>
        <p:spPr>
          <a:xfrm>
            <a:off x="7291010" y="3344104"/>
            <a:ext cx="780761" cy="457200"/>
          </a:xfrm>
          <a:prstGeom prst="snip2Same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he</a:t>
            </a:r>
          </a:p>
        </p:txBody>
      </p:sp>
      <p:sp>
        <p:nvSpPr>
          <p:cNvPr id="13" name="Rectangle : avec coins rognés en haut 12">
            <a:extLst>
              <a:ext uri="{FF2B5EF4-FFF2-40B4-BE49-F238E27FC236}">
                <a16:creationId xmlns:a16="http://schemas.microsoft.com/office/drawing/2014/main" id="{D935B1A8-76FD-E449-8B50-88F84EE6268D}"/>
              </a:ext>
            </a:extLst>
          </p:cNvPr>
          <p:cNvSpPr/>
          <p:nvPr/>
        </p:nvSpPr>
        <p:spPr>
          <a:xfrm>
            <a:off x="8254663" y="3344104"/>
            <a:ext cx="780761" cy="457200"/>
          </a:xfrm>
          <a:prstGeom prst="snip2Same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likes</a:t>
            </a:r>
          </a:p>
        </p:txBody>
      </p:sp>
      <p:sp>
        <p:nvSpPr>
          <p:cNvPr id="14" name="Rectangle : avec coins rognés en haut 13">
            <a:extLst>
              <a:ext uri="{FF2B5EF4-FFF2-40B4-BE49-F238E27FC236}">
                <a16:creationId xmlns:a16="http://schemas.microsoft.com/office/drawing/2014/main" id="{9F480CC2-32EA-174E-8619-97B22BB7D679}"/>
              </a:ext>
            </a:extLst>
          </p:cNvPr>
          <p:cNvSpPr/>
          <p:nvPr/>
        </p:nvSpPr>
        <p:spPr>
          <a:xfrm>
            <a:off x="9218316" y="3344104"/>
            <a:ext cx="780761" cy="457200"/>
          </a:xfrm>
          <a:prstGeom prst="snip2Same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play</a:t>
            </a:r>
          </a:p>
        </p:txBody>
      </p:sp>
      <p:sp>
        <p:nvSpPr>
          <p:cNvPr id="15" name="Rectangle : avec coins rognés en haut 14">
            <a:extLst>
              <a:ext uri="{FF2B5EF4-FFF2-40B4-BE49-F238E27FC236}">
                <a16:creationId xmlns:a16="http://schemas.microsoft.com/office/drawing/2014/main" id="{3D9095E7-7F2A-D049-BBA3-C976753CE80E}"/>
              </a:ext>
            </a:extLst>
          </p:cNvPr>
          <p:cNvSpPr/>
          <p:nvPr/>
        </p:nvSpPr>
        <p:spPr>
          <a:xfrm>
            <a:off x="10181969" y="3344104"/>
            <a:ext cx="780761" cy="457200"/>
          </a:xfrm>
          <a:prstGeom prst="snip2Same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a:t>
            </a:r>
            <a:r>
              <a:rPr lang="en-GB" sz="1200" err="1">
                <a:solidFill>
                  <a:schemeClr val="tx2">
                    <a:lumMod val="50000"/>
                  </a:schemeClr>
                </a:solidFill>
              </a:rPr>
              <a:t>ing</a:t>
            </a:r>
            <a:endParaRPr lang="en-GB" sz="1200">
              <a:solidFill>
                <a:schemeClr val="tx2">
                  <a:lumMod val="50000"/>
                </a:schemeClr>
              </a:solidFill>
            </a:endParaRPr>
          </a:p>
        </p:txBody>
      </p:sp>
      <p:sp>
        <p:nvSpPr>
          <p:cNvPr id="16" name="Rectangle : avec coins rognés en haut 15">
            <a:extLst>
              <a:ext uri="{FF2B5EF4-FFF2-40B4-BE49-F238E27FC236}">
                <a16:creationId xmlns:a16="http://schemas.microsoft.com/office/drawing/2014/main" id="{2356D98C-99CD-444D-9309-49CBD841D79B}"/>
              </a:ext>
            </a:extLst>
          </p:cNvPr>
          <p:cNvSpPr/>
          <p:nvPr/>
        </p:nvSpPr>
        <p:spPr>
          <a:xfrm>
            <a:off x="11145624" y="3344104"/>
            <a:ext cx="780761" cy="457200"/>
          </a:xfrm>
          <a:prstGeom prst="snip2Same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[SEP]</a:t>
            </a:r>
          </a:p>
        </p:txBody>
      </p:sp>
      <p:sp>
        <p:nvSpPr>
          <p:cNvPr id="17" name="Rectangle 16">
            <a:extLst>
              <a:ext uri="{FF2B5EF4-FFF2-40B4-BE49-F238E27FC236}">
                <a16:creationId xmlns:a16="http://schemas.microsoft.com/office/drawing/2014/main" id="{2E11207A-9484-E64D-988D-41B16EDE5C12}"/>
              </a:ext>
            </a:extLst>
          </p:cNvPr>
          <p:cNvSpPr/>
          <p:nvPr/>
        </p:nvSpPr>
        <p:spPr>
          <a:xfrm>
            <a:off x="1518976" y="4038181"/>
            <a:ext cx="780761" cy="457200"/>
          </a:xfrm>
          <a:prstGeom prst="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E</a:t>
            </a:r>
            <a:r>
              <a:rPr lang="en-GB" sz="1200" baseline="-25000">
                <a:solidFill>
                  <a:schemeClr val="tx2">
                    <a:lumMod val="50000"/>
                  </a:schemeClr>
                </a:solidFill>
              </a:rPr>
              <a:t>[CLS]</a:t>
            </a:r>
          </a:p>
        </p:txBody>
      </p:sp>
      <p:sp>
        <p:nvSpPr>
          <p:cNvPr id="18" name="Rectangle 17">
            <a:extLst>
              <a:ext uri="{FF2B5EF4-FFF2-40B4-BE49-F238E27FC236}">
                <a16:creationId xmlns:a16="http://schemas.microsoft.com/office/drawing/2014/main" id="{01ABB1BD-FE46-9544-BFC6-4C715E2C6A09}"/>
              </a:ext>
            </a:extLst>
          </p:cNvPr>
          <p:cNvSpPr/>
          <p:nvPr/>
        </p:nvSpPr>
        <p:spPr>
          <a:xfrm>
            <a:off x="2482629" y="4038181"/>
            <a:ext cx="780761" cy="457200"/>
          </a:xfrm>
          <a:prstGeom prst="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err="1">
                <a:solidFill>
                  <a:schemeClr val="tx2">
                    <a:lumMod val="50000"/>
                  </a:schemeClr>
                </a:solidFill>
              </a:rPr>
              <a:t>E</a:t>
            </a:r>
            <a:r>
              <a:rPr lang="en-GB" sz="1200" baseline="-25000" err="1">
                <a:solidFill>
                  <a:schemeClr val="tx2">
                    <a:lumMod val="50000"/>
                  </a:schemeClr>
                </a:solidFill>
              </a:rPr>
              <a:t>my</a:t>
            </a:r>
            <a:endParaRPr lang="en-GB" sz="1200" baseline="-25000">
              <a:solidFill>
                <a:schemeClr val="tx2">
                  <a:lumMod val="50000"/>
                </a:schemeClr>
              </a:solidFill>
            </a:endParaRPr>
          </a:p>
        </p:txBody>
      </p:sp>
      <p:sp>
        <p:nvSpPr>
          <p:cNvPr id="19" name="Rectangle 18">
            <a:extLst>
              <a:ext uri="{FF2B5EF4-FFF2-40B4-BE49-F238E27FC236}">
                <a16:creationId xmlns:a16="http://schemas.microsoft.com/office/drawing/2014/main" id="{3C17F1E8-1E05-4A4C-BD77-28016BA1A48F}"/>
              </a:ext>
            </a:extLst>
          </p:cNvPr>
          <p:cNvSpPr/>
          <p:nvPr/>
        </p:nvSpPr>
        <p:spPr>
          <a:xfrm>
            <a:off x="3446282" y="4038181"/>
            <a:ext cx="780761" cy="457200"/>
          </a:xfrm>
          <a:prstGeom prst="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err="1">
                <a:solidFill>
                  <a:schemeClr val="tx2">
                    <a:lumMod val="50000"/>
                  </a:schemeClr>
                </a:solidFill>
              </a:rPr>
              <a:t>E</a:t>
            </a:r>
            <a:r>
              <a:rPr lang="en-GB" sz="1200" baseline="-25000" err="1">
                <a:solidFill>
                  <a:schemeClr val="tx2">
                    <a:lumMod val="50000"/>
                  </a:schemeClr>
                </a:solidFill>
              </a:rPr>
              <a:t>dog</a:t>
            </a:r>
            <a:endParaRPr lang="en-GB" sz="1200" baseline="-25000">
              <a:solidFill>
                <a:schemeClr val="tx2">
                  <a:lumMod val="50000"/>
                </a:schemeClr>
              </a:solidFill>
            </a:endParaRPr>
          </a:p>
        </p:txBody>
      </p:sp>
      <p:sp>
        <p:nvSpPr>
          <p:cNvPr id="20" name="Rectangle 19">
            <a:extLst>
              <a:ext uri="{FF2B5EF4-FFF2-40B4-BE49-F238E27FC236}">
                <a16:creationId xmlns:a16="http://schemas.microsoft.com/office/drawing/2014/main" id="{D7649614-D529-4F4B-807A-EEBDE9B760B9}"/>
              </a:ext>
            </a:extLst>
          </p:cNvPr>
          <p:cNvSpPr/>
          <p:nvPr/>
        </p:nvSpPr>
        <p:spPr>
          <a:xfrm>
            <a:off x="4409935" y="4038181"/>
            <a:ext cx="780761" cy="457200"/>
          </a:xfrm>
          <a:prstGeom prst="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err="1">
                <a:solidFill>
                  <a:schemeClr val="tx2">
                    <a:lumMod val="50000"/>
                  </a:schemeClr>
                </a:solidFill>
              </a:rPr>
              <a:t>E</a:t>
            </a:r>
            <a:r>
              <a:rPr lang="en-GB" sz="1200" baseline="-25000" err="1">
                <a:solidFill>
                  <a:schemeClr val="tx2">
                    <a:lumMod val="50000"/>
                  </a:schemeClr>
                </a:solidFill>
              </a:rPr>
              <a:t>is</a:t>
            </a:r>
            <a:endParaRPr lang="en-GB" sz="1200" baseline="-25000">
              <a:solidFill>
                <a:schemeClr val="tx2">
                  <a:lumMod val="50000"/>
                </a:schemeClr>
              </a:solidFill>
            </a:endParaRPr>
          </a:p>
        </p:txBody>
      </p:sp>
      <p:sp>
        <p:nvSpPr>
          <p:cNvPr id="21" name="Rectangle 20">
            <a:extLst>
              <a:ext uri="{FF2B5EF4-FFF2-40B4-BE49-F238E27FC236}">
                <a16:creationId xmlns:a16="http://schemas.microsoft.com/office/drawing/2014/main" id="{D6E52E20-FCD5-BF4F-AD74-F8E67639B7DD}"/>
              </a:ext>
            </a:extLst>
          </p:cNvPr>
          <p:cNvSpPr/>
          <p:nvPr/>
        </p:nvSpPr>
        <p:spPr>
          <a:xfrm>
            <a:off x="5373588" y="4038181"/>
            <a:ext cx="780761" cy="457200"/>
          </a:xfrm>
          <a:prstGeom prst="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err="1">
                <a:solidFill>
                  <a:schemeClr val="tx2">
                    <a:lumMod val="50000"/>
                  </a:schemeClr>
                </a:solidFill>
              </a:rPr>
              <a:t>E</a:t>
            </a:r>
            <a:r>
              <a:rPr lang="en-GB" sz="1200" baseline="-25000" err="1">
                <a:solidFill>
                  <a:schemeClr val="tx2">
                    <a:lumMod val="50000"/>
                  </a:schemeClr>
                </a:solidFill>
              </a:rPr>
              <a:t>cute</a:t>
            </a:r>
            <a:endParaRPr lang="en-GB" sz="1200" baseline="-25000">
              <a:solidFill>
                <a:schemeClr val="tx2">
                  <a:lumMod val="50000"/>
                </a:schemeClr>
              </a:solidFill>
            </a:endParaRPr>
          </a:p>
        </p:txBody>
      </p:sp>
      <p:sp>
        <p:nvSpPr>
          <p:cNvPr id="22" name="Rectangle 21">
            <a:extLst>
              <a:ext uri="{FF2B5EF4-FFF2-40B4-BE49-F238E27FC236}">
                <a16:creationId xmlns:a16="http://schemas.microsoft.com/office/drawing/2014/main" id="{8771D958-0E6F-A348-9F56-A1180872480F}"/>
              </a:ext>
            </a:extLst>
          </p:cNvPr>
          <p:cNvSpPr/>
          <p:nvPr/>
        </p:nvSpPr>
        <p:spPr>
          <a:xfrm>
            <a:off x="6337241" y="4038181"/>
            <a:ext cx="780761" cy="457200"/>
          </a:xfrm>
          <a:prstGeom prst="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E</a:t>
            </a:r>
            <a:r>
              <a:rPr lang="en-GB" sz="1200" baseline="-25000">
                <a:solidFill>
                  <a:schemeClr val="tx2">
                    <a:lumMod val="50000"/>
                  </a:schemeClr>
                </a:solidFill>
              </a:rPr>
              <a:t>[SEP]</a:t>
            </a:r>
          </a:p>
        </p:txBody>
      </p:sp>
      <p:sp>
        <p:nvSpPr>
          <p:cNvPr id="23" name="Rectangle 22">
            <a:extLst>
              <a:ext uri="{FF2B5EF4-FFF2-40B4-BE49-F238E27FC236}">
                <a16:creationId xmlns:a16="http://schemas.microsoft.com/office/drawing/2014/main" id="{738BF2B0-1ADF-BB45-A72A-15F663466B85}"/>
              </a:ext>
            </a:extLst>
          </p:cNvPr>
          <p:cNvSpPr/>
          <p:nvPr/>
        </p:nvSpPr>
        <p:spPr>
          <a:xfrm>
            <a:off x="7300894" y="4038181"/>
            <a:ext cx="780761" cy="457200"/>
          </a:xfrm>
          <a:prstGeom prst="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err="1">
                <a:solidFill>
                  <a:schemeClr val="tx2">
                    <a:lumMod val="50000"/>
                  </a:schemeClr>
                </a:solidFill>
              </a:rPr>
              <a:t>E</a:t>
            </a:r>
            <a:r>
              <a:rPr lang="en-GB" sz="1200" baseline="-25000" err="1">
                <a:solidFill>
                  <a:schemeClr val="tx2">
                    <a:lumMod val="50000"/>
                  </a:schemeClr>
                </a:solidFill>
              </a:rPr>
              <a:t>he</a:t>
            </a:r>
            <a:endParaRPr lang="en-GB" sz="1200" baseline="-25000">
              <a:solidFill>
                <a:schemeClr val="tx2">
                  <a:lumMod val="50000"/>
                </a:schemeClr>
              </a:solidFill>
            </a:endParaRPr>
          </a:p>
        </p:txBody>
      </p:sp>
      <p:sp>
        <p:nvSpPr>
          <p:cNvPr id="24" name="Rectangle 23">
            <a:extLst>
              <a:ext uri="{FF2B5EF4-FFF2-40B4-BE49-F238E27FC236}">
                <a16:creationId xmlns:a16="http://schemas.microsoft.com/office/drawing/2014/main" id="{04FAFCEB-4F4B-8045-B659-907BABB401FC}"/>
              </a:ext>
            </a:extLst>
          </p:cNvPr>
          <p:cNvSpPr/>
          <p:nvPr/>
        </p:nvSpPr>
        <p:spPr>
          <a:xfrm>
            <a:off x="8264547" y="4038181"/>
            <a:ext cx="780761" cy="457200"/>
          </a:xfrm>
          <a:prstGeom prst="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err="1">
                <a:solidFill>
                  <a:schemeClr val="tx2">
                    <a:lumMod val="50000"/>
                  </a:schemeClr>
                </a:solidFill>
              </a:rPr>
              <a:t>E</a:t>
            </a:r>
            <a:r>
              <a:rPr lang="en-GB" sz="1200" baseline="-25000" err="1">
                <a:solidFill>
                  <a:schemeClr val="tx2">
                    <a:lumMod val="50000"/>
                  </a:schemeClr>
                </a:solidFill>
              </a:rPr>
              <a:t>likes</a:t>
            </a:r>
            <a:endParaRPr lang="en-GB" sz="1200" baseline="-25000">
              <a:solidFill>
                <a:schemeClr val="tx2">
                  <a:lumMod val="50000"/>
                </a:schemeClr>
              </a:solidFill>
            </a:endParaRPr>
          </a:p>
        </p:txBody>
      </p:sp>
      <p:sp>
        <p:nvSpPr>
          <p:cNvPr id="25" name="Rectangle 24">
            <a:extLst>
              <a:ext uri="{FF2B5EF4-FFF2-40B4-BE49-F238E27FC236}">
                <a16:creationId xmlns:a16="http://schemas.microsoft.com/office/drawing/2014/main" id="{36FE33FE-5E67-DE45-9B98-9015DC663C55}"/>
              </a:ext>
            </a:extLst>
          </p:cNvPr>
          <p:cNvSpPr/>
          <p:nvPr/>
        </p:nvSpPr>
        <p:spPr>
          <a:xfrm>
            <a:off x="9228200" y="4038181"/>
            <a:ext cx="780761" cy="457200"/>
          </a:xfrm>
          <a:prstGeom prst="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err="1">
                <a:solidFill>
                  <a:schemeClr val="tx2">
                    <a:lumMod val="50000"/>
                  </a:schemeClr>
                </a:solidFill>
              </a:rPr>
              <a:t>E</a:t>
            </a:r>
            <a:r>
              <a:rPr lang="en-GB" sz="1200" baseline="-25000" err="1">
                <a:solidFill>
                  <a:schemeClr val="tx2">
                    <a:lumMod val="50000"/>
                  </a:schemeClr>
                </a:solidFill>
              </a:rPr>
              <a:t>play</a:t>
            </a:r>
            <a:endParaRPr lang="en-GB" sz="1200" baseline="-25000">
              <a:solidFill>
                <a:schemeClr val="tx2">
                  <a:lumMod val="50000"/>
                </a:schemeClr>
              </a:solidFill>
            </a:endParaRPr>
          </a:p>
        </p:txBody>
      </p:sp>
      <p:sp>
        <p:nvSpPr>
          <p:cNvPr id="26" name="Rectangle 25">
            <a:extLst>
              <a:ext uri="{FF2B5EF4-FFF2-40B4-BE49-F238E27FC236}">
                <a16:creationId xmlns:a16="http://schemas.microsoft.com/office/drawing/2014/main" id="{126FE148-EA0B-2040-983E-D233436AAD34}"/>
              </a:ext>
            </a:extLst>
          </p:cNvPr>
          <p:cNvSpPr/>
          <p:nvPr/>
        </p:nvSpPr>
        <p:spPr>
          <a:xfrm>
            <a:off x="10191853" y="4038181"/>
            <a:ext cx="780761" cy="457200"/>
          </a:xfrm>
          <a:prstGeom prst="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E</a:t>
            </a:r>
            <a:r>
              <a:rPr lang="en-GB" sz="1200" baseline="-25000">
                <a:solidFill>
                  <a:schemeClr val="tx2">
                    <a:lumMod val="50000"/>
                  </a:schemeClr>
                </a:solidFill>
              </a:rPr>
              <a:t>##</a:t>
            </a:r>
            <a:r>
              <a:rPr lang="en-GB" sz="1200" baseline="-25000" err="1">
                <a:solidFill>
                  <a:schemeClr val="tx2">
                    <a:lumMod val="50000"/>
                  </a:schemeClr>
                </a:solidFill>
              </a:rPr>
              <a:t>ing</a:t>
            </a:r>
            <a:endParaRPr lang="en-GB" sz="1200" baseline="-25000">
              <a:solidFill>
                <a:schemeClr val="tx2">
                  <a:lumMod val="50000"/>
                </a:schemeClr>
              </a:solidFill>
            </a:endParaRPr>
          </a:p>
        </p:txBody>
      </p:sp>
      <p:sp>
        <p:nvSpPr>
          <p:cNvPr id="27" name="Rectangle 26">
            <a:extLst>
              <a:ext uri="{FF2B5EF4-FFF2-40B4-BE49-F238E27FC236}">
                <a16:creationId xmlns:a16="http://schemas.microsoft.com/office/drawing/2014/main" id="{B810D755-E2A4-5246-A3AC-6E805F661744}"/>
              </a:ext>
            </a:extLst>
          </p:cNvPr>
          <p:cNvSpPr/>
          <p:nvPr/>
        </p:nvSpPr>
        <p:spPr>
          <a:xfrm>
            <a:off x="11155508" y="4038181"/>
            <a:ext cx="780761" cy="457200"/>
          </a:xfrm>
          <a:prstGeom prst="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E</a:t>
            </a:r>
            <a:r>
              <a:rPr lang="en-GB" sz="1200" baseline="-25000">
                <a:solidFill>
                  <a:schemeClr val="tx2">
                    <a:lumMod val="50000"/>
                  </a:schemeClr>
                </a:solidFill>
              </a:rPr>
              <a:t>[SEP]</a:t>
            </a:r>
          </a:p>
        </p:txBody>
      </p:sp>
      <p:sp>
        <p:nvSpPr>
          <p:cNvPr id="29" name="Rectangle 28">
            <a:extLst>
              <a:ext uri="{FF2B5EF4-FFF2-40B4-BE49-F238E27FC236}">
                <a16:creationId xmlns:a16="http://schemas.microsoft.com/office/drawing/2014/main" id="{47FFE330-D4F5-254E-B925-28A2FDEA8738}"/>
              </a:ext>
            </a:extLst>
          </p:cNvPr>
          <p:cNvSpPr/>
          <p:nvPr/>
        </p:nvSpPr>
        <p:spPr>
          <a:xfrm>
            <a:off x="1518976" y="4732258"/>
            <a:ext cx="780761" cy="457200"/>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E</a:t>
            </a:r>
            <a:r>
              <a:rPr lang="en-GB" sz="1200" baseline="-25000">
                <a:solidFill>
                  <a:schemeClr val="tx2">
                    <a:lumMod val="50000"/>
                  </a:schemeClr>
                </a:solidFill>
              </a:rPr>
              <a:t>A</a:t>
            </a:r>
          </a:p>
        </p:txBody>
      </p:sp>
      <p:sp>
        <p:nvSpPr>
          <p:cNvPr id="30" name="Rectangle 29">
            <a:extLst>
              <a:ext uri="{FF2B5EF4-FFF2-40B4-BE49-F238E27FC236}">
                <a16:creationId xmlns:a16="http://schemas.microsoft.com/office/drawing/2014/main" id="{7E36764C-AB7E-BB4E-B8B6-FD4EDD3E946A}"/>
              </a:ext>
            </a:extLst>
          </p:cNvPr>
          <p:cNvSpPr/>
          <p:nvPr/>
        </p:nvSpPr>
        <p:spPr>
          <a:xfrm>
            <a:off x="2482629" y="4732258"/>
            <a:ext cx="780761" cy="457200"/>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E</a:t>
            </a:r>
            <a:r>
              <a:rPr lang="en-GB" sz="1200" baseline="-25000">
                <a:solidFill>
                  <a:schemeClr val="tx2">
                    <a:lumMod val="50000"/>
                  </a:schemeClr>
                </a:solidFill>
              </a:rPr>
              <a:t>A</a:t>
            </a:r>
          </a:p>
        </p:txBody>
      </p:sp>
      <p:sp>
        <p:nvSpPr>
          <p:cNvPr id="31" name="Rectangle 30">
            <a:extLst>
              <a:ext uri="{FF2B5EF4-FFF2-40B4-BE49-F238E27FC236}">
                <a16:creationId xmlns:a16="http://schemas.microsoft.com/office/drawing/2014/main" id="{A3B8A90B-79EA-874E-BC51-C33F469AA0AD}"/>
              </a:ext>
            </a:extLst>
          </p:cNvPr>
          <p:cNvSpPr/>
          <p:nvPr/>
        </p:nvSpPr>
        <p:spPr>
          <a:xfrm>
            <a:off x="3446282" y="4732258"/>
            <a:ext cx="780761" cy="457200"/>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E</a:t>
            </a:r>
            <a:r>
              <a:rPr lang="en-GB" sz="1200" baseline="-25000">
                <a:solidFill>
                  <a:schemeClr val="tx2">
                    <a:lumMod val="50000"/>
                  </a:schemeClr>
                </a:solidFill>
              </a:rPr>
              <a:t>A</a:t>
            </a:r>
          </a:p>
        </p:txBody>
      </p:sp>
      <p:sp>
        <p:nvSpPr>
          <p:cNvPr id="32" name="Rectangle 31">
            <a:extLst>
              <a:ext uri="{FF2B5EF4-FFF2-40B4-BE49-F238E27FC236}">
                <a16:creationId xmlns:a16="http://schemas.microsoft.com/office/drawing/2014/main" id="{D81F1AC3-CA80-D84E-8DE2-36C49AB9ABBE}"/>
              </a:ext>
            </a:extLst>
          </p:cNvPr>
          <p:cNvSpPr/>
          <p:nvPr/>
        </p:nvSpPr>
        <p:spPr>
          <a:xfrm>
            <a:off x="4409935" y="4732258"/>
            <a:ext cx="780761" cy="457200"/>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E</a:t>
            </a:r>
            <a:r>
              <a:rPr lang="en-GB" sz="1200" baseline="-25000">
                <a:solidFill>
                  <a:schemeClr val="tx2">
                    <a:lumMod val="50000"/>
                  </a:schemeClr>
                </a:solidFill>
              </a:rPr>
              <a:t>A</a:t>
            </a:r>
          </a:p>
        </p:txBody>
      </p:sp>
      <p:sp>
        <p:nvSpPr>
          <p:cNvPr id="33" name="Rectangle 32">
            <a:extLst>
              <a:ext uri="{FF2B5EF4-FFF2-40B4-BE49-F238E27FC236}">
                <a16:creationId xmlns:a16="http://schemas.microsoft.com/office/drawing/2014/main" id="{6124D467-9100-264D-BCC2-C0F94FD4A0D6}"/>
              </a:ext>
            </a:extLst>
          </p:cNvPr>
          <p:cNvSpPr/>
          <p:nvPr/>
        </p:nvSpPr>
        <p:spPr>
          <a:xfrm>
            <a:off x="5373588" y="4732258"/>
            <a:ext cx="780761" cy="457200"/>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E</a:t>
            </a:r>
            <a:r>
              <a:rPr lang="en-GB" sz="1200" baseline="-25000">
                <a:solidFill>
                  <a:schemeClr val="tx2">
                    <a:lumMod val="50000"/>
                  </a:schemeClr>
                </a:solidFill>
              </a:rPr>
              <a:t>A</a:t>
            </a:r>
          </a:p>
        </p:txBody>
      </p:sp>
      <p:sp>
        <p:nvSpPr>
          <p:cNvPr id="34" name="Rectangle 33">
            <a:extLst>
              <a:ext uri="{FF2B5EF4-FFF2-40B4-BE49-F238E27FC236}">
                <a16:creationId xmlns:a16="http://schemas.microsoft.com/office/drawing/2014/main" id="{B3CF9793-9E45-BF47-920A-44014E19DBD7}"/>
              </a:ext>
            </a:extLst>
          </p:cNvPr>
          <p:cNvSpPr/>
          <p:nvPr/>
        </p:nvSpPr>
        <p:spPr>
          <a:xfrm>
            <a:off x="6337241" y="4732258"/>
            <a:ext cx="780761" cy="457200"/>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E</a:t>
            </a:r>
            <a:r>
              <a:rPr lang="en-GB" sz="1200" baseline="-25000">
                <a:solidFill>
                  <a:schemeClr val="tx2">
                    <a:lumMod val="50000"/>
                  </a:schemeClr>
                </a:solidFill>
              </a:rPr>
              <a:t>A</a:t>
            </a:r>
          </a:p>
        </p:txBody>
      </p:sp>
      <p:sp>
        <p:nvSpPr>
          <p:cNvPr id="35" name="Rectangle 34">
            <a:extLst>
              <a:ext uri="{FF2B5EF4-FFF2-40B4-BE49-F238E27FC236}">
                <a16:creationId xmlns:a16="http://schemas.microsoft.com/office/drawing/2014/main" id="{B4B9C117-772C-104F-9319-280A0E6A8958}"/>
              </a:ext>
            </a:extLst>
          </p:cNvPr>
          <p:cNvSpPr/>
          <p:nvPr/>
        </p:nvSpPr>
        <p:spPr>
          <a:xfrm>
            <a:off x="7300894" y="4732258"/>
            <a:ext cx="780761" cy="457200"/>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E</a:t>
            </a:r>
            <a:r>
              <a:rPr lang="en-GB" sz="1200" baseline="-25000">
                <a:solidFill>
                  <a:schemeClr val="tx2">
                    <a:lumMod val="50000"/>
                  </a:schemeClr>
                </a:solidFill>
              </a:rPr>
              <a:t>B</a:t>
            </a:r>
          </a:p>
        </p:txBody>
      </p:sp>
      <p:sp>
        <p:nvSpPr>
          <p:cNvPr id="36" name="Rectangle 35">
            <a:extLst>
              <a:ext uri="{FF2B5EF4-FFF2-40B4-BE49-F238E27FC236}">
                <a16:creationId xmlns:a16="http://schemas.microsoft.com/office/drawing/2014/main" id="{9E238A7B-9314-D94B-8CCA-F4D78A9D04E1}"/>
              </a:ext>
            </a:extLst>
          </p:cNvPr>
          <p:cNvSpPr/>
          <p:nvPr/>
        </p:nvSpPr>
        <p:spPr>
          <a:xfrm>
            <a:off x="8264547" y="4732258"/>
            <a:ext cx="780761" cy="457200"/>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E</a:t>
            </a:r>
            <a:r>
              <a:rPr lang="en-GB" sz="1200" baseline="-25000">
                <a:solidFill>
                  <a:schemeClr val="tx2">
                    <a:lumMod val="50000"/>
                  </a:schemeClr>
                </a:solidFill>
              </a:rPr>
              <a:t>B</a:t>
            </a:r>
          </a:p>
        </p:txBody>
      </p:sp>
      <p:sp>
        <p:nvSpPr>
          <p:cNvPr id="37" name="Rectangle 36">
            <a:extLst>
              <a:ext uri="{FF2B5EF4-FFF2-40B4-BE49-F238E27FC236}">
                <a16:creationId xmlns:a16="http://schemas.microsoft.com/office/drawing/2014/main" id="{6721A85A-2A16-B14E-A9FC-67E06806420F}"/>
              </a:ext>
            </a:extLst>
          </p:cNvPr>
          <p:cNvSpPr/>
          <p:nvPr/>
        </p:nvSpPr>
        <p:spPr>
          <a:xfrm>
            <a:off x="9228200" y="4732258"/>
            <a:ext cx="780761" cy="457200"/>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E</a:t>
            </a:r>
            <a:r>
              <a:rPr lang="en-GB" sz="1200" baseline="-25000">
                <a:solidFill>
                  <a:schemeClr val="tx2">
                    <a:lumMod val="50000"/>
                  </a:schemeClr>
                </a:solidFill>
              </a:rPr>
              <a:t>B</a:t>
            </a:r>
          </a:p>
        </p:txBody>
      </p:sp>
      <p:sp>
        <p:nvSpPr>
          <p:cNvPr id="38" name="Rectangle 37">
            <a:extLst>
              <a:ext uri="{FF2B5EF4-FFF2-40B4-BE49-F238E27FC236}">
                <a16:creationId xmlns:a16="http://schemas.microsoft.com/office/drawing/2014/main" id="{86B048A0-F13E-FB49-95C0-1C83DCFC1CFA}"/>
              </a:ext>
            </a:extLst>
          </p:cNvPr>
          <p:cNvSpPr/>
          <p:nvPr/>
        </p:nvSpPr>
        <p:spPr>
          <a:xfrm>
            <a:off x="10191853" y="4732258"/>
            <a:ext cx="780761" cy="457200"/>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E</a:t>
            </a:r>
            <a:r>
              <a:rPr lang="en-GB" sz="1200" baseline="-25000">
                <a:solidFill>
                  <a:schemeClr val="tx2">
                    <a:lumMod val="50000"/>
                  </a:schemeClr>
                </a:solidFill>
              </a:rPr>
              <a:t>B</a:t>
            </a:r>
          </a:p>
        </p:txBody>
      </p:sp>
      <p:sp>
        <p:nvSpPr>
          <p:cNvPr id="39" name="Rectangle 38">
            <a:extLst>
              <a:ext uri="{FF2B5EF4-FFF2-40B4-BE49-F238E27FC236}">
                <a16:creationId xmlns:a16="http://schemas.microsoft.com/office/drawing/2014/main" id="{BCFA7C98-6C03-1A46-A29C-EEE39FACDA47}"/>
              </a:ext>
            </a:extLst>
          </p:cNvPr>
          <p:cNvSpPr/>
          <p:nvPr/>
        </p:nvSpPr>
        <p:spPr>
          <a:xfrm>
            <a:off x="11155508" y="4732258"/>
            <a:ext cx="780761" cy="457200"/>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E</a:t>
            </a:r>
            <a:r>
              <a:rPr lang="en-GB" sz="1200" baseline="-25000">
                <a:solidFill>
                  <a:schemeClr val="tx2">
                    <a:lumMod val="50000"/>
                  </a:schemeClr>
                </a:solidFill>
              </a:rPr>
              <a:t>B</a:t>
            </a:r>
          </a:p>
        </p:txBody>
      </p:sp>
      <p:sp>
        <p:nvSpPr>
          <p:cNvPr id="40" name="Rectangle 39">
            <a:extLst>
              <a:ext uri="{FF2B5EF4-FFF2-40B4-BE49-F238E27FC236}">
                <a16:creationId xmlns:a16="http://schemas.microsoft.com/office/drawing/2014/main" id="{BDA9D78E-52BF-DC41-A059-A6E24B0C18BC}"/>
              </a:ext>
            </a:extLst>
          </p:cNvPr>
          <p:cNvSpPr/>
          <p:nvPr/>
        </p:nvSpPr>
        <p:spPr>
          <a:xfrm>
            <a:off x="1518976" y="5426335"/>
            <a:ext cx="780761" cy="457200"/>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E</a:t>
            </a:r>
            <a:r>
              <a:rPr lang="en-GB" sz="1200" baseline="-25000">
                <a:solidFill>
                  <a:schemeClr val="tx2">
                    <a:lumMod val="50000"/>
                  </a:schemeClr>
                </a:solidFill>
              </a:rPr>
              <a:t>0</a:t>
            </a:r>
          </a:p>
        </p:txBody>
      </p:sp>
      <p:sp>
        <p:nvSpPr>
          <p:cNvPr id="41" name="Rectangle 40">
            <a:extLst>
              <a:ext uri="{FF2B5EF4-FFF2-40B4-BE49-F238E27FC236}">
                <a16:creationId xmlns:a16="http://schemas.microsoft.com/office/drawing/2014/main" id="{B0E7182C-5678-034C-BD67-A9CC4A43364F}"/>
              </a:ext>
            </a:extLst>
          </p:cNvPr>
          <p:cNvSpPr/>
          <p:nvPr/>
        </p:nvSpPr>
        <p:spPr>
          <a:xfrm>
            <a:off x="2482629" y="5426335"/>
            <a:ext cx="780761" cy="457200"/>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E</a:t>
            </a:r>
            <a:r>
              <a:rPr lang="en-GB" sz="1200" baseline="-25000">
                <a:solidFill>
                  <a:schemeClr val="tx2">
                    <a:lumMod val="50000"/>
                  </a:schemeClr>
                </a:solidFill>
              </a:rPr>
              <a:t>1</a:t>
            </a:r>
          </a:p>
        </p:txBody>
      </p:sp>
      <p:sp>
        <p:nvSpPr>
          <p:cNvPr id="42" name="Rectangle 41">
            <a:extLst>
              <a:ext uri="{FF2B5EF4-FFF2-40B4-BE49-F238E27FC236}">
                <a16:creationId xmlns:a16="http://schemas.microsoft.com/office/drawing/2014/main" id="{2C2D5093-DF7D-004B-B8C0-6752C8858B9E}"/>
              </a:ext>
            </a:extLst>
          </p:cNvPr>
          <p:cNvSpPr/>
          <p:nvPr/>
        </p:nvSpPr>
        <p:spPr>
          <a:xfrm>
            <a:off x="3446282" y="5426335"/>
            <a:ext cx="780761" cy="457200"/>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E</a:t>
            </a:r>
            <a:r>
              <a:rPr lang="en-GB" sz="1200" baseline="-25000">
                <a:solidFill>
                  <a:schemeClr val="tx2">
                    <a:lumMod val="50000"/>
                  </a:schemeClr>
                </a:solidFill>
              </a:rPr>
              <a:t>2</a:t>
            </a:r>
          </a:p>
        </p:txBody>
      </p:sp>
      <p:sp>
        <p:nvSpPr>
          <p:cNvPr id="43" name="Rectangle 42">
            <a:extLst>
              <a:ext uri="{FF2B5EF4-FFF2-40B4-BE49-F238E27FC236}">
                <a16:creationId xmlns:a16="http://schemas.microsoft.com/office/drawing/2014/main" id="{DB34C845-7E5F-2648-A0D3-688C196D35A1}"/>
              </a:ext>
            </a:extLst>
          </p:cNvPr>
          <p:cNvSpPr/>
          <p:nvPr/>
        </p:nvSpPr>
        <p:spPr>
          <a:xfrm>
            <a:off x="4409935" y="5426335"/>
            <a:ext cx="780761" cy="457200"/>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E</a:t>
            </a:r>
            <a:r>
              <a:rPr lang="en-GB" sz="1200" baseline="-25000">
                <a:solidFill>
                  <a:schemeClr val="tx2">
                    <a:lumMod val="50000"/>
                  </a:schemeClr>
                </a:solidFill>
              </a:rPr>
              <a:t>3</a:t>
            </a:r>
          </a:p>
        </p:txBody>
      </p:sp>
      <p:sp>
        <p:nvSpPr>
          <p:cNvPr id="44" name="Rectangle 43">
            <a:extLst>
              <a:ext uri="{FF2B5EF4-FFF2-40B4-BE49-F238E27FC236}">
                <a16:creationId xmlns:a16="http://schemas.microsoft.com/office/drawing/2014/main" id="{9CF24254-F5FA-434F-A686-BA0C754F748B}"/>
              </a:ext>
            </a:extLst>
          </p:cNvPr>
          <p:cNvSpPr/>
          <p:nvPr/>
        </p:nvSpPr>
        <p:spPr>
          <a:xfrm>
            <a:off x="5373588" y="5426335"/>
            <a:ext cx="780761" cy="457200"/>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E</a:t>
            </a:r>
            <a:r>
              <a:rPr lang="en-GB" sz="1200" baseline="-25000">
                <a:solidFill>
                  <a:schemeClr val="tx2">
                    <a:lumMod val="50000"/>
                  </a:schemeClr>
                </a:solidFill>
              </a:rPr>
              <a:t>4</a:t>
            </a:r>
          </a:p>
        </p:txBody>
      </p:sp>
      <p:sp>
        <p:nvSpPr>
          <p:cNvPr id="45" name="Rectangle 44">
            <a:extLst>
              <a:ext uri="{FF2B5EF4-FFF2-40B4-BE49-F238E27FC236}">
                <a16:creationId xmlns:a16="http://schemas.microsoft.com/office/drawing/2014/main" id="{54C3E81B-191B-A045-933C-3E4619F92B87}"/>
              </a:ext>
            </a:extLst>
          </p:cNvPr>
          <p:cNvSpPr/>
          <p:nvPr/>
        </p:nvSpPr>
        <p:spPr>
          <a:xfrm>
            <a:off x="6337241" y="5426335"/>
            <a:ext cx="780761" cy="457200"/>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E</a:t>
            </a:r>
            <a:r>
              <a:rPr lang="en-GB" sz="1200" baseline="-25000">
                <a:solidFill>
                  <a:schemeClr val="tx2">
                    <a:lumMod val="50000"/>
                  </a:schemeClr>
                </a:solidFill>
              </a:rPr>
              <a:t>5</a:t>
            </a:r>
          </a:p>
        </p:txBody>
      </p:sp>
      <p:sp>
        <p:nvSpPr>
          <p:cNvPr id="46" name="Rectangle 45">
            <a:extLst>
              <a:ext uri="{FF2B5EF4-FFF2-40B4-BE49-F238E27FC236}">
                <a16:creationId xmlns:a16="http://schemas.microsoft.com/office/drawing/2014/main" id="{1ECE98EA-94C2-934A-BCB8-1A1DDE94D835}"/>
              </a:ext>
            </a:extLst>
          </p:cNvPr>
          <p:cNvSpPr/>
          <p:nvPr/>
        </p:nvSpPr>
        <p:spPr>
          <a:xfrm>
            <a:off x="7300894" y="5426335"/>
            <a:ext cx="780761" cy="457200"/>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E</a:t>
            </a:r>
            <a:r>
              <a:rPr lang="en-GB" sz="1200" baseline="-25000">
                <a:solidFill>
                  <a:schemeClr val="tx2">
                    <a:lumMod val="50000"/>
                  </a:schemeClr>
                </a:solidFill>
              </a:rPr>
              <a:t>6</a:t>
            </a:r>
          </a:p>
        </p:txBody>
      </p:sp>
      <p:sp>
        <p:nvSpPr>
          <p:cNvPr id="47" name="Rectangle 46">
            <a:extLst>
              <a:ext uri="{FF2B5EF4-FFF2-40B4-BE49-F238E27FC236}">
                <a16:creationId xmlns:a16="http://schemas.microsoft.com/office/drawing/2014/main" id="{4D606769-9E75-7D4B-8DC9-1A8399C1FFAE}"/>
              </a:ext>
            </a:extLst>
          </p:cNvPr>
          <p:cNvSpPr/>
          <p:nvPr/>
        </p:nvSpPr>
        <p:spPr>
          <a:xfrm>
            <a:off x="8264547" y="5426335"/>
            <a:ext cx="780761" cy="457200"/>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E</a:t>
            </a:r>
            <a:r>
              <a:rPr lang="en-GB" sz="1200" baseline="-25000">
                <a:solidFill>
                  <a:schemeClr val="tx2">
                    <a:lumMod val="50000"/>
                  </a:schemeClr>
                </a:solidFill>
              </a:rPr>
              <a:t>7</a:t>
            </a:r>
          </a:p>
        </p:txBody>
      </p:sp>
      <p:sp>
        <p:nvSpPr>
          <p:cNvPr id="48" name="Rectangle 47">
            <a:extLst>
              <a:ext uri="{FF2B5EF4-FFF2-40B4-BE49-F238E27FC236}">
                <a16:creationId xmlns:a16="http://schemas.microsoft.com/office/drawing/2014/main" id="{AEFB140B-15F6-854E-8D7B-A52EFD94BCAF}"/>
              </a:ext>
            </a:extLst>
          </p:cNvPr>
          <p:cNvSpPr/>
          <p:nvPr/>
        </p:nvSpPr>
        <p:spPr>
          <a:xfrm>
            <a:off x="9228200" y="5426335"/>
            <a:ext cx="780761" cy="457200"/>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E</a:t>
            </a:r>
            <a:r>
              <a:rPr lang="en-GB" sz="1200" baseline="-25000">
                <a:solidFill>
                  <a:schemeClr val="tx2">
                    <a:lumMod val="50000"/>
                  </a:schemeClr>
                </a:solidFill>
              </a:rPr>
              <a:t>8</a:t>
            </a:r>
          </a:p>
        </p:txBody>
      </p:sp>
      <p:sp>
        <p:nvSpPr>
          <p:cNvPr id="49" name="Rectangle 48">
            <a:extLst>
              <a:ext uri="{FF2B5EF4-FFF2-40B4-BE49-F238E27FC236}">
                <a16:creationId xmlns:a16="http://schemas.microsoft.com/office/drawing/2014/main" id="{3D76FFA8-C04C-BB43-BC02-DF88E3CDA241}"/>
              </a:ext>
            </a:extLst>
          </p:cNvPr>
          <p:cNvSpPr/>
          <p:nvPr/>
        </p:nvSpPr>
        <p:spPr>
          <a:xfrm>
            <a:off x="10191853" y="5426335"/>
            <a:ext cx="780761" cy="457200"/>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E</a:t>
            </a:r>
            <a:r>
              <a:rPr lang="en-GB" sz="1200" baseline="-25000">
                <a:solidFill>
                  <a:schemeClr val="tx2">
                    <a:lumMod val="50000"/>
                  </a:schemeClr>
                </a:solidFill>
              </a:rPr>
              <a:t>9</a:t>
            </a:r>
          </a:p>
        </p:txBody>
      </p:sp>
      <p:sp>
        <p:nvSpPr>
          <p:cNvPr id="50" name="Rectangle 49">
            <a:extLst>
              <a:ext uri="{FF2B5EF4-FFF2-40B4-BE49-F238E27FC236}">
                <a16:creationId xmlns:a16="http://schemas.microsoft.com/office/drawing/2014/main" id="{A6D5CDB8-4831-0D4F-A284-459F7403F0EA}"/>
              </a:ext>
            </a:extLst>
          </p:cNvPr>
          <p:cNvSpPr/>
          <p:nvPr/>
        </p:nvSpPr>
        <p:spPr>
          <a:xfrm>
            <a:off x="11155508" y="5426335"/>
            <a:ext cx="780761" cy="457200"/>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2">
                    <a:lumMod val="50000"/>
                  </a:schemeClr>
                </a:solidFill>
              </a:rPr>
              <a:t>E</a:t>
            </a:r>
            <a:r>
              <a:rPr lang="en-GB" sz="1200" baseline="-25000">
                <a:solidFill>
                  <a:schemeClr val="tx2">
                    <a:lumMod val="50000"/>
                  </a:schemeClr>
                </a:solidFill>
              </a:rPr>
              <a:t>10</a:t>
            </a:r>
          </a:p>
        </p:txBody>
      </p:sp>
      <p:sp>
        <p:nvSpPr>
          <p:cNvPr id="51" name="ZoneTexte 50">
            <a:extLst>
              <a:ext uri="{FF2B5EF4-FFF2-40B4-BE49-F238E27FC236}">
                <a16:creationId xmlns:a16="http://schemas.microsoft.com/office/drawing/2014/main" id="{B89D5759-A6F8-9D45-92C5-2E9B5D032FB1}"/>
              </a:ext>
            </a:extLst>
          </p:cNvPr>
          <p:cNvSpPr txBox="1"/>
          <p:nvPr/>
        </p:nvSpPr>
        <p:spPr>
          <a:xfrm>
            <a:off x="250961" y="3418815"/>
            <a:ext cx="574196" cy="307777"/>
          </a:xfrm>
          <a:prstGeom prst="rect">
            <a:avLst/>
          </a:prstGeom>
          <a:noFill/>
        </p:spPr>
        <p:txBody>
          <a:bodyPr wrap="none" rtlCol="0">
            <a:spAutoFit/>
          </a:bodyPr>
          <a:lstStyle/>
          <a:p>
            <a:r>
              <a:rPr lang="en-GB" sz="1400">
                <a:solidFill>
                  <a:schemeClr val="accent4"/>
                </a:solidFill>
              </a:rPr>
              <a:t>Input</a:t>
            </a:r>
          </a:p>
        </p:txBody>
      </p:sp>
      <p:sp>
        <p:nvSpPr>
          <p:cNvPr id="52" name="ZoneTexte 51">
            <a:extLst>
              <a:ext uri="{FF2B5EF4-FFF2-40B4-BE49-F238E27FC236}">
                <a16:creationId xmlns:a16="http://schemas.microsoft.com/office/drawing/2014/main" id="{EB3F33CF-FA6D-3C4D-A64E-4B9D0ADF5A14}"/>
              </a:ext>
            </a:extLst>
          </p:cNvPr>
          <p:cNvSpPr txBox="1"/>
          <p:nvPr/>
        </p:nvSpPr>
        <p:spPr>
          <a:xfrm>
            <a:off x="255337" y="4005171"/>
            <a:ext cx="1080745" cy="523220"/>
          </a:xfrm>
          <a:prstGeom prst="rect">
            <a:avLst/>
          </a:prstGeom>
          <a:noFill/>
        </p:spPr>
        <p:txBody>
          <a:bodyPr wrap="none" rtlCol="0">
            <a:spAutoFit/>
          </a:bodyPr>
          <a:lstStyle/>
          <a:p>
            <a:r>
              <a:rPr lang="en-GB" sz="1400">
                <a:solidFill>
                  <a:schemeClr val="accent2">
                    <a:lumMod val="75000"/>
                  </a:schemeClr>
                </a:solidFill>
              </a:rPr>
              <a:t>Token</a:t>
            </a:r>
          </a:p>
          <a:p>
            <a:r>
              <a:rPr lang="en-GB" sz="1400">
                <a:solidFill>
                  <a:schemeClr val="accent2">
                    <a:lumMod val="75000"/>
                  </a:schemeClr>
                </a:solidFill>
              </a:rPr>
              <a:t>Embeddings</a:t>
            </a:r>
          </a:p>
        </p:txBody>
      </p:sp>
      <p:sp>
        <p:nvSpPr>
          <p:cNvPr id="53" name="ZoneTexte 52">
            <a:extLst>
              <a:ext uri="{FF2B5EF4-FFF2-40B4-BE49-F238E27FC236}">
                <a16:creationId xmlns:a16="http://schemas.microsoft.com/office/drawing/2014/main" id="{5ECBE208-5019-5A48-AD01-3F5F9D2C995D}"/>
              </a:ext>
            </a:extLst>
          </p:cNvPr>
          <p:cNvSpPr txBox="1"/>
          <p:nvPr/>
        </p:nvSpPr>
        <p:spPr>
          <a:xfrm>
            <a:off x="251139" y="4699248"/>
            <a:ext cx="1080745" cy="523220"/>
          </a:xfrm>
          <a:prstGeom prst="rect">
            <a:avLst/>
          </a:prstGeom>
          <a:noFill/>
        </p:spPr>
        <p:txBody>
          <a:bodyPr wrap="none" rtlCol="0">
            <a:spAutoFit/>
          </a:bodyPr>
          <a:lstStyle/>
          <a:p>
            <a:r>
              <a:rPr lang="en-GB" sz="1400">
                <a:solidFill>
                  <a:schemeClr val="accent6">
                    <a:lumMod val="75000"/>
                  </a:schemeClr>
                </a:solidFill>
              </a:rPr>
              <a:t>Segment</a:t>
            </a:r>
          </a:p>
          <a:p>
            <a:r>
              <a:rPr lang="en-GB" sz="1400">
                <a:solidFill>
                  <a:schemeClr val="accent6">
                    <a:lumMod val="75000"/>
                  </a:schemeClr>
                </a:solidFill>
              </a:rPr>
              <a:t>Embeddings</a:t>
            </a:r>
          </a:p>
        </p:txBody>
      </p:sp>
      <p:sp>
        <p:nvSpPr>
          <p:cNvPr id="54" name="ZoneTexte 53">
            <a:extLst>
              <a:ext uri="{FF2B5EF4-FFF2-40B4-BE49-F238E27FC236}">
                <a16:creationId xmlns:a16="http://schemas.microsoft.com/office/drawing/2014/main" id="{DDE7C47C-2590-7243-8CC5-C15E0E2BD3AE}"/>
              </a:ext>
            </a:extLst>
          </p:cNvPr>
          <p:cNvSpPr txBox="1"/>
          <p:nvPr/>
        </p:nvSpPr>
        <p:spPr>
          <a:xfrm>
            <a:off x="216971" y="5393325"/>
            <a:ext cx="1080745" cy="523220"/>
          </a:xfrm>
          <a:prstGeom prst="rect">
            <a:avLst/>
          </a:prstGeom>
          <a:noFill/>
        </p:spPr>
        <p:txBody>
          <a:bodyPr wrap="none" rtlCol="0">
            <a:spAutoFit/>
          </a:bodyPr>
          <a:lstStyle/>
          <a:p>
            <a:r>
              <a:rPr lang="en-GB" sz="1400">
                <a:solidFill>
                  <a:schemeClr val="accent1"/>
                </a:solidFill>
              </a:rPr>
              <a:t>Position</a:t>
            </a:r>
          </a:p>
          <a:p>
            <a:r>
              <a:rPr lang="en-GB" sz="1400">
                <a:solidFill>
                  <a:schemeClr val="accent1"/>
                </a:solidFill>
              </a:rPr>
              <a:t>Embeddings</a:t>
            </a:r>
          </a:p>
        </p:txBody>
      </p:sp>
      <p:pic>
        <p:nvPicPr>
          <p:cNvPr id="56" name="Graphique 55" descr="Ajouter">
            <a:extLst>
              <a:ext uri="{FF2B5EF4-FFF2-40B4-BE49-F238E27FC236}">
                <a16:creationId xmlns:a16="http://schemas.microsoft.com/office/drawing/2014/main" id="{52C6819D-B0B8-6641-ACDB-94C9A8DA3AE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30123" y="5240833"/>
            <a:ext cx="138698" cy="138698"/>
          </a:xfrm>
          <a:prstGeom prst="rect">
            <a:avLst/>
          </a:prstGeom>
        </p:spPr>
      </p:pic>
      <p:pic>
        <p:nvPicPr>
          <p:cNvPr id="57" name="Graphique 56" descr="Ajouter">
            <a:extLst>
              <a:ext uri="{FF2B5EF4-FFF2-40B4-BE49-F238E27FC236}">
                <a16:creationId xmlns:a16="http://schemas.microsoft.com/office/drawing/2014/main" id="{5778BB4D-CE29-DB4A-855F-3DB5A82986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91538" y="5240833"/>
            <a:ext cx="138698" cy="138698"/>
          </a:xfrm>
          <a:prstGeom prst="rect">
            <a:avLst/>
          </a:prstGeom>
        </p:spPr>
      </p:pic>
      <p:pic>
        <p:nvPicPr>
          <p:cNvPr id="58" name="Graphique 57" descr="Ajouter">
            <a:extLst>
              <a:ext uri="{FF2B5EF4-FFF2-40B4-BE49-F238E27FC236}">
                <a16:creationId xmlns:a16="http://schemas.microsoft.com/office/drawing/2014/main" id="{D3E5585D-977D-9D4A-BF86-BD7DC337D2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52953" y="5240833"/>
            <a:ext cx="138698" cy="138698"/>
          </a:xfrm>
          <a:prstGeom prst="rect">
            <a:avLst/>
          </a:prstGeom>
        </p:spPr>
      </p:pic>
      <p:pic>
        <p:nvPicPr>
          <p:cNvPr id="59" name="Graphique 58" descr="Ajouter">
            <a:extLst>
              <a:ext uri="{FF2B5EF4-FFF2-40B4-BE49-F238E27FC236}">
                <a16:creationId xmlns:a16="http://schemas.microsoft.com/office/drawing/2014/main" id="{B9510E11-73A2-ED4C-9459-4F025F7803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4368" y="5240833"/>
            <a:ext cx="138698" cy="138698"/>
          </a:xfrm>
          <a:prstGeom prst="rect">
            <a:avLst/>
          </a:prstGeom>
        </p:spPr>
      </p:pic>
      <p:pic>
        <p:nvPicPr>
          <p:cNvPr id="60" name="Graphique 59" descr="Ajouter">
            <a:extLst>
              <a:ext uri="{FF2B5EF4-FFF2-40B4-BE49-F238E27FC236}">
                <a16:creationId xmlns:a16="http://schemas.microsoft.com/office/drawing/2014/main" id="{34149828-810C-4947-A894-60531263BD1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75783" y="5240833"/>
            <a:ext cx="138698" cy="138698"/>
          </a:xfrm>
          <a:prstGeom prst="rect">
            <a:avLst/>
          </a:prstGeom>
        </p:spPr>
      </p:pic>
      <p:pic>
        <p:nvPicPr>
          <p:cNvPr id="61" name="Graphique 60" descr="Ajouter">
            <a:extLst>
              <a:ext uri="{FF2B5EF4-FFF2-40B4-BE49-F238E27FC236}">
                <a16:creationId xmlns:a16="http://schemas.microsoft.com/office/drawing/2014/main" id="{CF7D55DC-4E1A-7748-94FB-A02E71841C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37198" y="5240833"/>
            <a:ext cx="138698" cy="138698"/>
          </a:xfrm>
          <a:prstGeom prst="rect">
            <a:avLst/>
          </a:prstGeom>
        </p:spPr>
      </p:pic>
      <p:pic>
        <p:nvPicPr>
          <p:cNvPr id="62" name="Graphique 61" descr="Ajouter">
            <a:extLst>
              <a:ext uri="{FF2B5EF4-FFF2-40B4-BE49-F238E27FC236}">
                <a16:creationId xmlns:a16="http://schemas.microsoft.com/office/drawing/2014/main" id="{10F26F9C-7AD6-964D-BBE0-1C5876B957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98613" y="5240833"/>
            <a:ext cx="138698" cy="138698"/>
          </a:xfrm>
          <a:prstGeom prst="rect">
            <a:avLst/>
          </a:prstGeom>
        </p:spPr>
      </p:pic>
      <p:pic>
        <p:nvPicPr>
          <p:cNvPr id="63" name="Graphique 62" descr="Ajouter">
            <a:extLst>
              <a:ext uri="{FF2B5EF4-FFF2-40B4-BE49-F238E27FC236}">
                <a16:creationId xmlns:a16="http://schemas.microsoft.com/office/drawing/2014/main" id="{ABBE4701-EC19-5644-93AD-1678CE7A82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60028" y="5240833"/>
            <a:ext cx="138698" cy="138698"/>
          </a:xfrm>
          <a:prstGeom prst="rect">
            <a:avLst/>
          </a:prstGeom>
        </p:spPr>
      </p:pic>
      <p:pic>
        <p:nvPicPr>
          <p:cNvPr id="64" name="Graphique 63" descr="Ajouter">
            <a:extLst>
              <a:ext uri="{FF2B5EF4-FFF2-40B4-BE49-F238E27FC236}">
                <a16:creationId xmlns:a16="http://schemas.microsoft.com/office/drawing/2014/main" id="{3006611D-D92C-F741-AE3E-8AD9A6B426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21443" y="5240833"/>
            <a:ext cx="138698" cy="138698"/>
          </a:xfrm>
          <a:prstGeom prst="rect">
            <a:avLst/>
          </a:prstGeom>
        </p:spPr>
      </p:pic>
      <p:pic>
        <p:nvPicPr>
          <p:cNvPr id="65" name="Graphique 64" descr="Ajouter">
            <a:extLst>
              <a:ext uri="{FF2B5EF4-FFF2-40B4-BE49-F238E27FC236}">
                <a16:creationId xmlns:a16="http://schemas.microsoft.com/office/drawing/2014/main" id="{E9CDCEE0-634A-9A4D-8B97-E049AE8B48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82858" y="5240833"/>
            <a:ext cx="138698" cy="138698"/>
          </a:xfrm>
          <a:prstGeom prst="rect">
            <a:avLst/>
          </a:prstGeom>
        </p:spPr>
      </p:pic>
      <p:pic>
        <p:nvPicPr>
          <p:cNvPr id="66" name="Graphique 65" descr="Ajouter">
            <a:extLst>
              <a:ext uri="{FF2B5EF4-FFF2-40B4-BE49-F238E27FC236}">
                <a16:creationId xmlns:a16="http://schemas.microsoft.com/office/drawing/2014/main" id="{F04F5B1C-843A-6E49-A477-5E925B7553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444270" y="5240833"/>
            <a:ext cx="138698" cy="138698"/>
          </a:xfrm>
          <a:prstGeom prst="rect">
            <a:avLst/>
          </a:prstGeom>
        </p:spPr>
      </p:pic>
      <p:pic>
        <p:nvPicPr>
          <p:cNvPr id="67" name="Graphique 66" descr="Ajouter">
            <a:extLst>
              <a:ext uri="{FF2B5EF4-FFF2-40B4-BE49-F238E27FC236}">
                <a16:creationId xmlns:a16="http://schemas.microsoft.com/office/drawing/2014/main" id="{E2E43149-53AE-0842-829D-A325BC0658F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30123" y="4542185"/>
            <a:ext cx="138698" cy="138698"/>
          </a:xfrm>
          <a:prstGeom prst="rect">
            <a:avLst/>
          </a:prstGeom>
        </p:spPr>
      </p:pic>
      <p:pic>
        <p:nvPicPr>
          <p:cNvPr id="68" name="Graphique 67" descr="Ajouter">
            <a:extLst>
              <a:ext uri="{FF2B5EF4-FFF2-40B4-BE49-F238E27FC236}">
                <a16:creationId xmlns:a16="http://schemas.microsoft.com/office/drawing/2014/main" id="{BD474E9B-1CE9-BD45-8D76-AE52457ACE4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91538" y="4542185"/>
            <a:ext cx="138698" cy="138698"/>
          </a:xfrm>
          <a:prstGeom prst="rect">
            <a:avLst/>
          </a:prstGeom>
        </p:spPr>
      </p:pic>
      <p:pic>
        <p:nvPicPr>
          <p:cNvPr id="69" name="Graphique 68" descr="Ajouter">
            <a:extLst>
              <a:ext uri="{FF2B5EF4-FFF2-40B4-BE49-F238E27FC236}">
                <a16:creationId xmlns:a16="http://schemas.microsoft.com/office/drawing/2014/main" id="{2835307C-743C-4B45-8888-2937743296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52953" y="4542185"/>
            <a:ext cx="138698" cy="138698"/>
          </a:xfrm>
          <a:prstGeom prst="rect">
            <a:avLst/>
          </a:prstGeom>
        </p:spPr>
      </p:pic>
      <p:pic>
        <p:nvPicPr>
          <p:cNvPr id="70" name="Graphique 69" descr="Ajouter">
            <a:extLst>
              <a:ext uri="{FF2B5EF4-FFF2-40B4-BE49-F238E27FC236}">
                <a16:creationId xmlns:a16="http://schemas.microsoft.com/office/drawing/2014/main" id="{369A812D-8A76-E547-848C-328FF4DDCD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4368" y="4542185"/>
            <a:ext cx="138698" cy="138698"/>
          </a:xfrm>
          <a:prstGeom prst="rect">
            <a:avLst/>
          </a:prstGeom>
        </p:spPr>
      </p:pic>
      <p:pic>
        <p:nvPicPr>
          <p:cNvPr id="71" name="Graphique 70" descr="Ajouter">
            <a:extLst>
              <a:ext uri="{FF2B5EF4-FFF2-40B4-BE49-F238E27FC236}">
                <a16:creationId xmlns:a16="http://schemas.microsoft.com/office/drawing/2014/main" id="{54300EB7-14A3-8846-9BA8-22815712A6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75783" y="4542185"/>
            <a:ext cx="138698" cy="138698"/>
          </a:xfrm>
          <a:prstGeom prst="rect">
            <a:avLst/>
          </a:prstGeom>
        </p:spPr>
      </p:pic>
      <p:pic>
        <p:nvPicPr>
          <p:cNvPr id="72" name="Graphique 71" descr="Ajouter">
            <a:extLst>
              <a:ext uri="{FF2B5EF4-FFF2-40B4-BE49-F238E27FC236}">
                <a16:creationId xmlns:a16="http://schemas.microsoft.com/office/drawing/2014/main" id="{A413821B-E048-3046-8091-53B1F65F32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37198" y="4542185"/>
            <a:ext cx="138698" cy="138698"/>
          </a:xfrm>
          <a:prstGeom prst="rect">
            <a:avLst/>
          </a:prstGeom>
        </p:spPr>
      </p:pic>
      <p:pic>
        <p:nvPicPr>
          <p:cNvPr id="73" name="Graphique 72" descr="Ajouter">
            <a:extLst>
              <a:ext uri="{FF2B5EF4-FFF2-40B4-BE49-F238E27FC236}">
                <a16:creationId xmlns:a16="http://schemas.microsoft.com/office/drawing/2014/main" id="{9FD16D70-1F3F-A147-A6D6-D1BAE7AD9D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98613" y="4542185"/>
            <a:ext cx="138698" cy="138698"/>
          </a:xfrm>
          <a:prstGeom prst="rect">
            <a:avLst/>
          </a:prstGeom>
        </p:spPr>
      </p:pic>
      <p:pic>
        <p:nvPicPr>
          <p:cNvPr id="74" name="Graphique 73" descr="Ajouter">
            <a:extLst>
              <a:ext uri="{FF2B5EF4-FFF2-40B4-BE49-F238E27FC236}">
                <a16:creationId xmlns:a16="http://schemas.microsoft.com/office/drawing/2014/main" id="{108FEB6D-7639-9B4B-A631-C56AD70410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60028" y="4542185"/>
            <a:ext cx="138698" cy="138698"/>
          </a:xfrm>
          <a:prstGeom prst="rect">
            <a:avLst/>
          </a:prstGeom>
        </p:spPr>
      </p:pic>
      <p:pic>
        <p:nvPicPr>
          <p:cNvPr id="75" name="Graphique 74" descr="Ajouter">
            <a:extLst>
              <a:ext uri="{FF2B5EF4-FFF2-40B4-BE49-F238E27FC236}">
                <a16:creationId xmlns:a16="http://schemas.microsoft.com/office/drawing/2014/main" id="{4C215F81-C5A5-9348-93C2-956B08D3E1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21443" y="4542185"/>
            <a:ext cx="138698" cy="138698"/>
          </a:xfrm>
          <a:prstGeom prst="rect">
            <a:avLst/>
          </a:prstGeom>
        </p:spPr>
      </p:pic>
      <p:pic>
        <p:nvPicPr>
          <p:cNvPr id="76" name="Graphique 75" descr="Ajouter">
            <a:extLst>
              <a:ext uri="{FF2B5EF4-FFF2-40B4-BE49-F238E27FC236}">
                <a16:creationId xmlns:a16="http://schemas.microsoft.com/office/drawing/2014/main" id="{4E97FFB1-9DD4-9B4F-A17C-F9E82BD57B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82858" y="4542185"/>
            <a:ext cx="138698" cy="138698"/>
          </a:xfrm>
          <a:prstGeom prst="rect">
            <a:avLst/>
          </a:prstGeom>
        </p:spPr>
      </p:pic>
      <p:pic>
        <p:nvPicPr>
          <p:cNvPr id="77" name="Graphique 76" descr="Ajouter">
            <a:extLst>
              <a:ext uri="{FF2B5EF4-FFF2-40B4-BE49-F238E27FC236}">
                <a16:creationId xmlns:a16="http://schemas.microsoft.com/office/drawing/2014/main" id="{66D11782-F389-8643-AC78-AF29258FC5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444270" y="4542185"/>
            <a:ext cx="138698" cy="138698"/>
          </a:xfrm>
          <a:prstGeom prst="rect">
            <a:avLst/>
          </a:prstGeom>
        </p:spPr>
      </p:pic>
      <p:cxnSp>
        <p:nvCxnSpPr>
          <p:cNvPr id="79" name="Connecteur droit 78">
            <a:extLst>
              <a:ext uri="{FF2B5EF4-FFF2-40B4-BE49-F238E27FC236}">
                <a16:creationId xmlns:a16="http://schemas.microsoft.com/office/drawing/2014/main" id="{A095631E-A8E4-FC4E-ADD6-1ACBE9A55711}"/>
              </a:ext>
            </a:extLst>
          </p:cNvPr>
          <p:cNvCxnSpPr>
            <a:cxnSpLocks/>
          </p:cNvCxnSpPr>
          <p:nvPr/>
        </p:nvCxnSpPr>
        <p:spPr>
          <a:xfrm>
            <a:off x="294700" y="3925181"/>
            <a:ext cx="11631685" cy="0"/>
          </a:xfrm>
          <a:prstGeom prst="line">
            <a:avLst/>
          </a:prstGeom>
          <a:ln>
            <a:solidFill>
              <a:schemeClr val="tx2">
                <a:lumMod val="50000"/>
              </a:schemeClr>
            </a:solidFill>
          </a:ln>
        </p:spPr>
        <p:style>
          <a:lnRef idx="1">
            <a:schemeClr val="dk1"/>
          </a:lnRef>
          <a:fillRef idx="0">
            <a:schemeClr val="dk1"/>
          </a:fillRef>
          <a:effectRef idx="0">
            <a:schemeClr val="dk1"/>
          </a:effectRef>
          <a:fontRef idx="minor">
            <a:schemeClr val="tx1"/>
          </a:fontRef>
        </p:style>
      </p:cxnSp>
      <p:pic>
        <p:nvPicPr>
          <p:cNvPr id="87" name="Image 86" descr="Une image contenant dessin&#10;&#10;Description générée automatiquement">
            <a:extLst>
              <a:ext uri="{FF2B5EF4-FFF2-40B4-BE49-F238E27FC236}">
                <a16:creationId xmlns:a16="http://schemas.microsoft.com/office/drawing/2014/main" id="{AAAE2CFB-D388-3A48-A385-D41F51DB8CA7}"/>
              </a:ext>
            </a:extLst>
          </p:cNvPr>
          <p:cNvPicPr>
            <a:picLocks noChangeAspect="1"/>
          </p:cNvPicPr>
          <p:nvPr/>
        </p:nvPicPr>
        <p:blipFill>
          <a:blip r:embed="rId5">
            <a:alphaModFix/>
            <a:duotone>
              <a:prstClr val="black"/>
              <a:schemeClr val="tx1">
                <a:tint val="45000"/>
                <a:satMod val="400000"/>
              </a:schemeClr>
            </a:duotone>
          </a:blip>
          <a:stretch>
            <a:fillRect/>
          </a:stretch>
        </p:blipFill>
        <p:spPr>
          <a:xfrm>
            <a:off x="5465932" y="3235495"/>
            <a:ext cx="576687" cy="576687"/>
          </a:xfrm>
          <a:prstGeom prst="rect">
            <a:avLst/>
          </a:prstGeom>
        </p:spPr>
      </p:pic>
      <p:sp>
        <p:nvSpPr>
          <p:cNvPr id="91" name="Vague 90">
            <a:extLst>
              <a:ext uri="{FF2B5EF4-FFF2-40B4-BE49-F238E27FC236}">
                <a16:creationId xmlns:a16="http://schemas.microsoft.com/office/drawing/2014/main" id="{0306BF94-B201-CF4D-841F-05F9790D2B31}"/>
              </a:ext>
            </a:extLst>
          </p:cNvPr>
          <p:cNvSpPr/>
          <p:nvPr/>
        </p:nvSpPr>
        <p:spPr>
          <a:xfrm>
            <a:off x="7300893" y="4745667"/>
            <a:ext cx="4625491" cy="457201"/>
          </a:xfrm>
          <a:prstGeom prst="wave">
            <a:avLst>
              <a:gd name="adj1" fmla="val 4610"/>
              <a:gd name="adj2" fmla="val 0"/>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IS NEXT</a:t>
            </a:r>
          </a:p>
        </p:txBody>
      </p:sp>
      <p:cxnSp>
        <p:nvCxnSpPr>
          <p:cNvPr id="111" name="Connecteur en arc 110">
            <a:extLst>
              <a:ext uri="{FF2B5EF4-FFF2-40B4-BE49-F238E27FC236}">
                <a16:creationId xmlns:a16="http://schemas.microsoft.com/office/drawing/2014/main" id="{61602DF4-CB8C-414F-A238-5F47E909B19C}"/>
              </a:ext>
            </a:extLst>
          </p:cNvPr>
          <p:cNvCxnSpPr>
            <a:cxnSpLocks/>
            <a:stCxn id="12" idx="3"/>
            <a:endCxn id="87" idx="0"/>
          </p:cNvCxnSpPr>
          <p:nvPr/>
        </p:nvCxnSpPr>
        <p:spPr>
          <a:xfrm rot="16200000" flipV="1">
            <a:off x="6663530" y="2326242"/>
            <a:ext cx="108609" cy="1927115"/>
          </a:xfrm>
          <a:prstGeom prst="curvedConnector3">
            <a:avLst>
              <a:gd name="adj1" fmla="val 310480"/>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3" name="Connecteur en arc 112">
            <a:extLst>
              <a:ext uri="{FF2B5EF4-FFF2-40B4-BE49-F238E27FC236}">
                <a16:creationId xmlns:a16="http://schemas.microsoft.com/office/drawing/2014/main" id="{BBB83552-AB74-234F-93B1-51706BA938A9}"/>
              </a:ext>
            </a:extLst>
          </p:cNvPr>
          <p:cNvCxnSpPr>
            <a:cxnSpLocks/>
            <a:stCxn id="87" idx="0"/>
            <a:endCxn id="9" idx="3"/>
          </p:cNvCxnSpPr>
          <p:nvPr/>
        </p:nvCxnSpPr>
        <p:spPr>
          <a:xfrm rot="16200000" flipH="1" flipV="1">
            <a:off x="5218049" y="2807877"/>
            <a:ext cx="108609" cy="963844"/>
          </a:xfrm>
          <a:prstGeom prst="curvedConnector3">
            <a:avLst>
              <a:gd name="adj1" fmla="val -210480"/>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6" name="Connecteur en arc 115">
            <a:extLst>
              <a:ext uri="{FF2B5EF4-FFF2-40B4-BE49-F238E27FC236}">
                <a16:creationId xmlns:a16="http://schemas.microsoft.com/office/drawing/2014/main" id="{4794FF18-1207-264D-8243-E02D4B51BED4}"/>
              </a:ext>
            </a:extLst>
          </p:cNvPr>
          <p:cNvCxnSpPr>
            <a:cxnSpLocks/>
            <a:stCxn id="8" idx="3"/>
            <a:endCxn id="87" idx="0"/>
          </p:cNvCxnSpPr>
          <p:nvPr/>
        </p:nvCxnSpPr>
        <p:spPr>
          <a:xfrm rot="5400000" flipH="1" flipV="1">
            <a:off x="4736223" y="2326052"/>
            <a:ext cx="108609" cy="1927497"/>
          </a:xfrm>
          <a:prstGeom prst="curvedConnector3">
            <a:avLst>
              <a:gd name="adj1" fmla="val 310480"/>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9" name="Connecteur en arc 118">
            <a:extLst>
              <a:ext uri="{FF2B5EF4-FFF2-40B4-BE49-F238E27FC236}">
                <a16:creationId xmlns:a16="http://schemas.microsoft.com/office/drawing/2014/main" id="{6B1808AD-9095-2D4A-B29F-F10FBED3A946}"/>
              </a:ext>
            </a:extLst>
          </p:cNvPr>
          <p:cNvCxnSpPr>
            <a:cxnSpLocks/>
            <a:stCxn id="13" idx="3"/>
            <a:endCxn id="87" idx="0"/>
          </p:cNvCxnSpPr>
          <p:nvPr/>
        </p:nvCxnSpPr>
        <p:spPr>
          <a:xfrm rot="16200000" flipV="1">
            <a:off x="7145356" y="1844416"/>
            <a:ext cx="108609" cy="2890768"/>
          </a:xfrm>
          <a:prstGeom prst="curvedConnector3">
            <a:avLst>
              <a:gd name="adj1" fmla="val 310480"/>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2" name="Connecteur en arc 121">
            <a:extLst>
              <a:ext uri="{FF2B5EF4-FFF2-40B4-BE49-F238E27FC236}">
                <a16:creationId xmlns:a16="http://schemas.microsoft.com/office/drawing/2014/main" id="{ADC9CE57-EBA7-884B-8A1C-E4ACEE62C987}"/>
              </a:ext>
            </a:extLst>
          </p:cNvPr>
          <p:cNvCxnSpPr>
            <a:cxnSpLocks/>
            <a:stCxn id="14" idx="3"/>
            <a:endCxn id="87" idx="0"/>
          </p:cNvCxnSpPr>
          <p:nvPr/>
        </p:nvCxnSpPr>
        <p:spPr>
          <a:xfrm rot="16200000" flipV="1">
            <a:off x="7627183" y="1362589"/>
            <a:ext cx="108609" cy="3854421"/>
          </a:xfrm>
          <a:prstGeom prst="curvedConnector3">
            <a:avLst>
              <a:gd name="adj1" fmla="val 310480"/>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5" name="Connecteur en arc 124">
            <a:extLst>
              <a:ext uri="{FF2B5EF4-FFF2-40B4-BE49-F238E27FC236}">
                <a16:creationId xmlns:a16="http://schemas.microsoft.com/office/drawing/2014/main" id="{13172075-09A2-804C-977A-11FF50670267}"/>
              </a:ext>
            </a:extLst>
          </p:cNvPr>
          <p:cNvCxnSpPr>
            <a:cxnSpLocks/>
            <a:stCxn id="15" idx="3"/>
            <a:endCxn id="87" idx="0"/>
          </p:cNvCxnSpPr>
          <p:nvPr/>
        </p:nvCxnSpPr>
        <p:spPr>
          <a:xfrm rot="16200000" flipV="1">
            <a:off x="8109009" y="880763"/>
            <a:ext cx="108609" cy="4818074"/>
          </a:xfrm>
          <a:prstGeom prst="curvedConnector3">
            <a:avLst>
              <a:gd name="adj1" fmla="val 310480"/>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8" name="Connecteur en arc 127">
            <a:extLst>
              <a:ext uri="{FF2B5EF4-FFF2-40B4-BE49-F238E27FC236}">
                <a16:creationId xmlns:a16="http://schemas.microsoft.com/office/drawing/2014/main" id="{3C277449-89ED-094F-A390-B91A14339543}"/>
              </a:ext>
            </a:extLst>
          </p:cNvPr>
          <p:cNvCxnSpPr>
            <a:cxnSpLocks/>
            <a:stCxn id="87" idx="0"/>
            <a:endCxn id="7" idx="3"/>
          </p:cNvCxnSpPr>
          <p:nvPr/>
        </p:nvCxnSpPr>
        <p:spPr>
          <a:xfrm rot="16200000" flipH="1" flipV="1">
            <a:off x="4254396" y="1844224"/>
            <a:ext cx="108609" cy="2891150"/>
          </a:xfrm>
          <a:prstGeom prst="curvedConnector3">
            <a:avLst>
              <a:gd name="adj1" fmla="val -210480"/>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1" name="Connecteur en arc 130">
            <a:extLst>
              <a:ext uri="{FF2B5EF4-FFF2-40B4-BE49-F238E27FC236}">
                <a16:creationId xmlns:a16="http://schemas.microsoft.com/office/drawing/2014/main" id="{21EC1674-66BF-2548-A45C-948EBE25E095}"/>
              </a:ext>
            </a:extLst>
          </p:cNvPr>
          <p:cNvCxnSpPr>
            <a:cxnSpLocks/>
          </p:cNvCxnSpPr>
          <p:nvPr/>
        </p:nvCxnSpPr>
        <p:spPr>
          <a:xfrm rot="10800000" flipV="1">
            <a:off x="355633" y="1200105"/>
            <a:ext cx="530795" cy="166943"/>
          </a:xfrm>
          <a:prstGeom prst="curvedConnector3">
            <a:avLst>
              <a:gd name="adj1" fmla="val 50000"/>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38" name="ZoneTexte 137">
            <a:extLst>
              <a:ext uri="{FF2B5EF4-FFF2-40B4-BE49-F238E27FC236}">
                <a16:creationId xmlns:a16="http://schemas.microsoft.com/office/drawing/2014/main" id="{979FF9C1-E2EA-7A45-91BE-CCFFEF133861}"/>
              </a:ext>
            </a:extLst>
          </p:cNvPr>
          <p:cNvSpPr txBox="1"/>
          <p:nvPr/>
        </p:nvSpPr>
        <p:spPr>
          <a:xfrm>
            <a:off x="1130726" y="1043429"/>
            <a:ext cx="10026158" cy="523220"/>
          </a:xfrm>
          <a:prstGeom prst="rect">
            <a:avLst/>
          </a:prstGeom>
          <a:noFill/>
        </p:spPr>
        <p:txBody>
          <a:bodyPr wrap="square" rtlCol="0">
            <a:spAutoFit/>
          </a:bodyPr>
          <a:lstStyle/>
          <a:p>
            <a:r>
              <a:rPr lang="en-GB" sz="1400" b="1">
                <a:solidFill>
                  <a:schemeClr val="tx2">
                    <a:lumMod val="50000"/>
                  </a:schemeClr>
                </a:solidFill>
              </a:rPr>
              <a:t>Attention mechanism:</a:t>
            </a:r>
          </a:p>
          <a:p>
            <a:r>
              <a:rPr lang="en-GB" sz="1400">
                <a:solidFill>
                  <a:schemeClr val="tx2">
                    <a:lumMod val="50000"/>
                  </a:schemeClr>
                </a:solidFill>
              </a:rPr>
              <a:t>Multi-head self-attention mechanism to take into account the context from every other tokens</a:t>
            </a:r>
          </a:p>
        </p:txBody>
      </p:sp>
    </p:spTree>
    <p:extLst>
      <p:ext uri="{BB962C8B-B14F-4D97-AF65-F5344CB8AC3E}">
        <p14:creationId xmlns:p14="http://schemas.microsoft.com/office/powerpoint/2010/main" val="56905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3" grpId="0"/>
      <p:bldP spid="94" grpId="0" animBg="1"/>
      <p:bldP spid="91" grpId="0" animBg="1"/>
      <p:bldP spid="1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F33933-681C-5442-BEEE-99A2B1A03C82}"/>
              </a:ext>
            </a:extLst>
          </p:cNvPr>
          <p:cNvSpPr>
            <a:spLocks noGrp="1"/>
          </p:cNvSpPr>
          <p:nvPr>
            <p:ph type="title"/>
          </p:nvPr>
        </p:nvSpPr>
        <p:spPr>
          <a:xfrm>
            <a:off x="843628" y="11016"/>
            <a:ext cx="10873027" cy="987346"/>
          </a:xfrm>
        </p:spPr>
        <p:txBody>
          <a:bodyPr>
            <a:noAutofit/>
          </a:bodyPr>
          <a:lstStyle/>
          <a:p>
            <a:r>
              <a:rPr lang="en-GB">
                <a:solidFill>
                  <a:schemeClr val="tx2">
                    <a:lumMod val="50000"/>
                  </a:schemeClr>
                </a:solidFill>
              </a:rPr>
              <a:t>Pre-training and fine-tuning process for travellers’ intent predictions</a:t>
            </a:r>
          </a:p>
        </p:txBody>
      </p:sp>
      <p:sp>
        <p:nvSpPr>
          <p:cNvPr id="152" name="Rectangle 151" descr="Head with Gears">
            <a:extLst>
              <a:ext uri="{FF2B5EF4-FFF2-40B4-BE49-F238E27FC236}">
                <a16:creationId xmlns:a16="http://schemas.microsoft.com/office/drawing/2014/main" id="{B2DE4C8C-A6CB-9048-82F8-2DF24A57A561}"/>
              </a:ext>
            </a:extLst>
          </p:cNvPr>
          <p:cNvSpPr/>
          <p:nvPr/>
        </p:nvSpPr>
        <p:spPr>
          <a:xfrm>
            <a:off x="216971" y="227589"/>
            <a:ext cx="563846" cy="563846"/>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 name="Chevron 3">
            <a:extLst>
              <a:ext uri="{FF2B5EF4-FFF2-40B4-BE49-F238E27FC236}">
                <a16:creationId xmlns:a16="http://schemas.microsoft.com/office/drawing/2014/main" id="{2323A350-BBDF-8D45-94B5-62BA46B020B6}"/>
              </a:ext>
            </a:extLst>
          </p:cNvPr>
          <p:cNvSpPr/>
          <p:nvPr/>
        </p:nvSpPr>
        <p:spPr>
          <a:xfrm>
            <a:off x="5726586" y="2491959"/>
            <a:ext cx="484632" cy="484632"/>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5" name="Chevron 154">
            <a:extLst>
              <a:ext uri="{FF2B5EF4-FFF2-40B4-BE49-F238E27FC236}">
                <a16:creationId xmlns:a16="http://schemas.microsoft.com/office/drawing/2014/main" id="{F9636AC2-0D78-9347-82F9-5CECA7EA2067}"/>
              </a:ext>
            </a:extLst>
          </p:cNvPr>
          <p:cNvSpPr/>
          <p:nvPr/>
        </p:nvSpPr>
        <p:spPr>
          <a:xfrm>
            <a:off x="5726586" y="4180298"/>
            <a:ext cx="484632" cy="484632"/>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7" name="Chevron 166">
            <a:extLst>
              <a:ext uri="{FF2B5EF4-FFF2-40B4-BE49-F238E27FC236}">
                <a16:creationId xmlns:a16="http://schemas.microsoft.com/office/drawing/2014/main" id="{B868AEF2-29F2-5E49-AE9B-2D0C4B43C867}"/>
              </a:ext>
            </a:extLst>
          </p:cNvPr>
          <p:cNvSpPr/>
          <p:nvPr/>
        </p:nvSpPr>
        <p:spPr>
          <a:xfrm>
            <a:off x="5726586" y="3336128"/>
            <a:ext cx="484632" cy="484632"/>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9" name="TextBox 128">
            <a:extLst>
              <a:ext uri="{FF2B5EF4-FFF2-40B4-BE49-F238E27FC236}">
                <a16:creationId xmlns:a16="http://schemas.microsoft.com/office/drawing/2014/main" id="{DB44B023-6BED-4677-AB24-50133CEE73E4}"/>
              </a:ext>
            </a:extLst>
          </p:cNvPr>
          <p:cNvSpPr txBox="1"/>
          <p:nvPr/>
        </p:nvSpPr>
        <p:spPr>
          <a:xfrm>
            <a:off x="4841869" y="6318621"/>
            <a:ext cx="289818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3F3F3F"/>
                </a:solidFill>
              </a:rPr>
              <a:t>Pre-training</a:t>
            </a:r>
            <a:endParaRPr lang="en-US">
              <a:solidFill>
                <a:srgbClr val="3F3F3F"/>
              </a:solidFill>
            </a:endParaRPr>
          </a:p>
        </p:txBody>
      </p:sp>
      <p:sp>
        <p:nvSpPr>
          <p:cNvPr id="67" name="Rectangle: Rounded Corners 66">
            <a:extLst>
              <a:ext uri="{FF2B5EF4-FFF2-40B4-BE49-F238E27FC236}">
                <a16:creationId xmlns:a16="http://schemas.microsoft.com/office/drawing/2014/main" id="{D669C905-B2CF-49B0-95D0-3E91B25A322A}"/>
              </a:ext>
            </a:extLst>
          </p:cNvPr>
          <p:cNvSpPr/>
          <p:nvPr/>
        </p:nvSpPr>
        <p:spPr>
          <a:xfrm>
            <a:off x="3462798" y="1195967"/>
            <a:ext cx="5378082" cy="5101219"/>
          </a:xfrm>
          <a:prstGeom prst="roundRect">
            <a:avLst/>
          </a:prstGeom>
          <a:solidFill>
            <a:schemeClr val="bg1">
              <a:lumMod val="85000"/>
            </a:schemeClr>
          </a:solidFill>
          <a:ln w="6350">
            <a:prstDash val="soli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6" name="Rectangle 75">
            <a:extLst>
              <a:ext uri="{FF2B5EF4-FFF2-40B4-BE49-F238E27FC236}">
                <a16:creationId xmlns:a16="http://schemas.microsoft.com/office/drawing/2014/main" id="{969763B1-80E6-4519-A465-7D3C0ECD7F41}"/>
              </a:ext>
            </a:extLst>
          </p:cNvPr>
          <p:cNvSpPr/>
          <p:nvPr/>
        </p:nvSpPr>
        <p:spPr>
          <a:xfrm>
            <a:off x="3655525" y="2237234"/>
            <a:ext cx="4995332" cy="1898952"/>
          </a:xfrm>
          <a:prstGeom prst="rect">
            <a:avLst/>
          </a:prstGeom>
          <a:solidFill>
            <a:schemeClr val="accent3">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b="1">
                <a:solidFill>
                  <a:srgbClr val="3F3F3F"/>
                </a:solidFill>
                <a:cs typeface="Calibri"/>
              </a:rPr>
              <a:t>BERT</a:t>
            </a:r>
          </a:p>
        </p:txBody>
      </p:sp>
      <p:sp>
        <p:nvSpPr>
          <p:cNvPr id="25" name="TextBox 24">
            <a:extLst>
              <a:ext uri="{FF2B5EF4-FFF2-40B4-BE49-F238E27FC236}">
                <a16:creationId xmlns:a16="http://schemas.microsoft.com/office/drawing/2014/main" id="{E0ADD163-FFD2-483D-9514-1B4A7AAAF5C7}"/>
              </a:ext>
            </a:extLst>
          </p:cNvPr>
          <p:cNvSpPr txBox="1"/>
          <p:nvPr/>
        </p:nvSpPr>
        <p:spPr>
          <a:xfrm>
            <a:off x="3843179" y="3652792"/>
            <a:ext cx="571702" cy="307777"/>
          </a:xfrm>
          <a:prstGeom prst="rect">
            <a:avLst/>
          </a:prstGeom>
          <a:solidFill>
            <a:schemeClr val="bg2">
              <a:lumMod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E</a:t>
            </a:r>
            <a:r>
              <a:rPr lang="en-US" sz="1400" baseline="-25000">
                <a:solidFill>
                  <a:srgbClr val="FFFFFF"/>
                </a:solidFill>
                <a:ea typeface="+mn-lt"/>
                <a:cs typeface="+mn-lt"/>
              </a:rPr>
              <a:t>[CLS]</a:t>
            </a:r>
            <a:endParaRPr lang="en-US" sz="1400">
              <a:solidFill>
                <a:srgbClr val="FFFFFF"/>
              </a:solidFill>
              <a:ea typeface="+mn-lt"/>
              <a:cs typeface="+mn-lt"/>
            </a:endParaRPr>
          </a:p>
        </p:txBody>
      </p:sp>
      <p:sp>
        <p:nvSpPr>
          <p:cNvPr id="33" name="TextBox 32">
            <a:extLst>
              <a:ext uri="{FF2B5EF4-FFF2-40B4-BE49-F238E27FC236}">
                <a16:creationId xmlns:a16="http://schemas.microsoft.com/office/drawing/2014/main" id="{C09D7263-FCE7-4B75-8D3A-244078632527}"/>
              </a:ext>
            </a:extLst>
          </p:cNvPr>
          <p:cNvSpPr txBox="1"/>
          <p:nvPr/>
        </p:nvSpPr>
        <p:spPr>
          <a:xfrm>
            <a:off x="4510962" y="3651520"/>
            <a:ext cx="571702" cy="307777"/>
          </a:xfrm>
          <a:prstGeom prst="rect">
            <a:avLst/>
          </a:prstGeom>
          <a:solidFill>
            <a:schemeClr val="bg2">
              <a:lumMod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E</a:t>
            </a:r>
            <a:r>
              <a:rPr lang="en-US" sz="1400" baseline="-25000">
                <a:solidFill>
                  <a:srgbClr val="FFFFFF"/>
                </a:solidFill>
                <a:ea typeface="+mn-lt"/>
                <a:cs typeface="+mn-lt"/>
              </a:rPr>
              <a:t>t</a:t>
            </a:r>
            <a:endParaRPr lang="en-US" sz="1400">
              <a:solidFill>
                <a:srgbClr val="FFFFFF"/>
              </a:solidFill>
              <a:ea typeface="+mn-lt"/>
              <a:cs typeface="+mn-lt"/>
            </a:endParaRPr>
          </a:p>
        </p:txBody>
      </p:sp>
      <p:sp>
        <p:nvSpPr>
          <p:cNvPr id="68" name="TextBox 67">
            <a:extLst>
              <a:ext uri="{FF2B5EF4-FFF2-40B4-BE49-F238E27FC236}">
                <a16:creationId xmlns:a16="http://schemas.microsoft.com/office/drawing/2014/main" id="{268769A0-E4AA-4067-97B8-B9269327A503}"/>
              </a:ext>
            </a:extLst>
          </p:cNvPr>
          <p:cNvSpPr txBox="1"/>
          <p:nvPr/>
        </p:nvSpPr>
        <p:spPr>
          <a:xfrm>
            <a:off x="5403463" y="3640696"/>
            <a:ext cx="571702" cy="307777"/>
          </a:xfrm>
          <a:prstGeom prst="rect">
            <a:avLst/>
          </a:prstGeom>
          <a:solidFill>
            <a:schemeClr val="bg2">
              <a:lumMod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E</a:t>
            </a:r>
            <a:r>
              <a:rPr lang="en-US" sz="1400" baseline="-25000">
                <a:solidFill>
                  <a:srgbClr val="FFFFFF"/>
                </a:solidFill>
                <a:ea typeface="+mn-lt"/>
                <a:cs typeface="+mn-lt"/>
              </a:rPr>
              <a:t>N</a:t>
            </a:r>
            <a:endParaRPr lang="en-US" sz="1400" baseline="-25000">
              <a:solidFill>
                <a:srgbClr val="FFFFFF"/>
              </a:solidFill>
              <a:cs typeface="Calibri" panose="020F0502020204030204"/>
            </a:endParaRPr>
          </a:p>
        </p:txBody>
      </p:sp>
      <p:sp>
        <p:nvSpPr>
          <p:cNvPr id="69" name="TextBox 68">
            <a:extLst>
              <a:ext uri="{FF2B5EF4-FFF2-40B4-BE49-F238E27FC236}">
                <a16:creationId xmlns:a16="http://schemas.microsoft.com/office/drawing/2014/main" id="{97794B4D-CE87-411B-B0EB-89167F6354F6}"/>
              </a:ext>
            </a:extLst>
          </p:cNvPr>
          <p:cNvSpPr txBox="1"/>
          <p:nvPr/>
        </p:nvSpPr>
        <p:spPr>
          <a:xfrm>
            <a:off x="6059151" y="3639423"/>
            <a:ext cx="668463" cy="307777"/>
          </a:xfrm>
          <a:prstGeom prst="rect">
            <a:avLst/>
          </a:prstGeom>
          <a:solidFill>
            <a:schemeClr val="bg2">
              <a:lumMod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E</a:t>
            </a:r>
            <a:r>
              <a:rPr lang="en-US" sz="1400" baseline="-25000">
                <a:solidFill>
                  <a:srgbClr val="FFFFFF"/>
                </a:solidFill>
                <a:ea typeface="+mn-lt"/>
                <a:cs typeface="+mn-lt"/>
              </a:rPr>
              <a:t>[SEP]</a:t>
            </a:r>
            <a:endParaRPr lang="en-US" sz="1400">
              <a:solidFill>
                <a:srgbClr val="FFFFFF"/>
              </a:solidFill>
            </a:endParaRPr>
          </a:p>
        </p:txBody>
      </p:sp>
      <p:sp>
        <p:nvSpPr>
          <p:cNvPr id="73" name="TextBox 72">
            <a:extLst>
              <a:ext uri="{FF2B5EF4-FFF2-40B4-BE49-F238E27FC236}">
                <a16:creationId xmlns:a16="http://schemas.microsoft.com/office/drawing/2014/main" id="{526752B6-9A58-41C1-97CF-33E72D85B442}"/>
              </a:ext>
            </a:extLst>
          </p:cNvPr>
          <p:cNvSpPr txBox="1"/>
          <p:nvPr/>
        </p:nvSpPr>
        <p:spPr>
          <a:xfrm>
            <a:off x="6806510" y="3640696"/>
            <a:ext cx="571702" cy="307777"/>
          </a:xfrm>
          <a:prstGeom prst="rect">
            <a:avLst/>
          </a:prstGeom>
          <a:solidFill>
            <a:schemeClr val="bg2">
              <a:lumMod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E</a:t>
            </a:r>
            <a:r>
              <a:rPr lang="en-US" sz="1400" baseline="-25000">
                <a:solidFill>
                  <a:srgbClr val="FFFFFF"/>
                </a:solidFill>
                <a:ea typeface="+mn-lt"/>
                <a:cs typeface="+mn-lt"/>
              </a:rPr>
              <a:t>1</a:t>
            </a:r>
            <a:r>
              <a:rPr lang="en-US" sz="1400" baseline="30000">
                <a:solidFill>
                  <a:srgbClr val="FFFFFF"/>
                </a:solidFill>
                <a:ea typeface="+mn-lt"/>
                <a:cs typeface="+mn-lt"/>
              </a:rPr>
              <a:t>'</a:t>
            </a:r>
            <a:endParaRPr lang="en-US" sz="1400" baseline="30000">
              <a:solidFill>
                <a:srgbClr val="FFFFFF"/>
              </a:solidFill>
              <a:cs typeface="Calibri" panose="020F0502020204030204"/>
            </a:endParaRPr>
          </a:p>
        </p:txBody>
      </p:sp>
      <p:sp>
        <p:nvSpPr>
          <p:cNvPr id="77" name="TextBox 76">
            <a:extLst>
              <a:ext uri="{FF2B5EF4-FFF2-40B4-BE49-F238E27FC236}">
                <a16:creationId xmlns:a16="http://schemas.microsoft.com/office/drawing/2014/main" id="{34743107-F0C5-4650-8C97-A28CB7E48456}"/>
              </a:ext>
            </a:extLst>
          </p:cNvPr>
          <p:cNvSpPr txBox="1"/>
          <p:nvPr/>
        </p:nvSpPr>
        <p:spPr>
          <a:xfrm>
            <a:off x="7762033" y="3640695"/>
            <a:ext cx="571702" cy="307777"/>
          </a:xfrm>
          <a:prstGeom prst="rect">
            <a:avLst/>
          </a:prstGeom>
          <a:solidFill>
            <a:schemeClr val="bg2">
              <a:lumMod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E</a:t>
            </a:r>
            <a:r>
              <a:rPr lang="en-US" sz="1400" baseline="-25000">
                <a:solidFill>
                  <a:srgbClr val="FFFFFF"/>
                </a:solidFill>
                <a:ea typeface="+mn-lt"/>
                <a:cs typeface="+mn-lt"/>
              </a:rPr>
              <a:t>1</a:t>
            </a:r>
            <a:r>
              <a:rPr lang="en-US" sz="1400" baseline="30000">
                <a:solidFill>
                  <a:srgbClr val="FFFFFF"/>
                </a:solidFill>
                <a:ea typeface="+mn-lt"/>
                <a:cs typeface="+mn-lt"/>
              </a:rPr>
              <a:t>'</a:t>
            </a:r>
            <a:endParaRPr lang="en-US" sz="1400" baseline="30000">
              <a:solidFill>
                <a:srgbClr val="FFFFFF"/>
              </a:solidFill>
              <a:cs typeface="Calibri" panose="020F0502020204030204"/>
            </a:endParaRPr>
          </a:p>
        </p:txBody>
      </p:sp>
      <p:sp>
        <p:nvSpPr>
          <p:cNvPr id="78" name="TextBox 77">
            <a:extLst>
              <a:ext uri="{FF2B5EF4-FFF2-40B4-BE49-F238E27FC236}">
                <a16:creationId xmlns:a16="http://schemas.microsoft.com/office/drawing/2014/main" id="{10F78EB0-5F19-42EE-A2CB-003BFA07974A}"/>
              </a:ext>
            </a:extLst>
          </p:cNvPr>
          <p:cNvSpPr txBox="1"/>
          <p:nvPr/>
        </p:nvSpPr>
        <p:spPr>
          <a:xfrm>
            <a:off x="3817348" y="2387096"/>
            <a:ext cx="571702" cy="307777"/>
          </a:xfrm>
          <a:prstGeom prst="rect">
            <a:avLst/>
          </a:prstGeom>
          <a:solidFill>
            <a:schemeClr val="accent6">
              <a:lumMod val="50000"/>
            </a:schemeClr>
          </a:solidFill>
          <a:ln>
            <a:solidFill>
              <a:schemeClr val="accent6">
                <a:lumMod val="75000"/>
              </a:schemeClr>
            </a:solidFill>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C</a:t>
            </a:r>
            <a:endParaRPr lang="en-US"/>
          </a:p>
        </p:txBody>
      </p:sp>
      <p:sp>
        <p:nvSpPr>
          <p:cNvPr id="79" name="TextBox 78">
            <a:extLst>
              <a:ext uri="{FF2B5EF4-FFF2-40B4-BE49-F238E27FC236}">
                <a16:creationId xmlns:a16="http://schemas.microsoft.com/office/drawing/2014/main" id="{F099E44D-D052-414F-9276-F6A282A2DE3A}"/>
              </a:ext>
            </a:extLst>
          </p:cNvPr>
          <p:cNvSpPr txBox="1"/>
          <p:nvPr/>
        </p:nvSpPr>
        <p:spPr>
          <a:xfrm>
            <a:off x="4485131" y="2385824"/>
            <a:ext cx="571702" cy="307777"/>
          </a:xfrm>
          <a:prstGeom prst="rect">
            <a:avLst/>
          </a:prstGeom>
          <a:solidFill>
            <a:schemeClr val="accent6">
              <a:lumMod val="50000"/>
            </a:schemeClr>
          </a:solidFill>
          <a:ln>
            <a:solidFill>
              <a:schemeClr val="accent6">
                <a:lumMod val="75000"/>
              </a:schemeClr>
            </a:solidFill>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T</a:t>
            </a:r>
            <a:r>
              <a:rPr lang="en-US" sz="1400" baseline="-25000">
                <a:solidFill>
                  <a:srgbClr val="FFFFFF"/>
                </a:solidFill>
                <a:ea typeface="+mn-lt"/>
                <a:cs typeface="+mn-lt"/>
              </a:rPr>
              <a:t>t</a:t>
            </a:r>
            <a:endParaRPr lang="en-US" sz="1400">
              <a:solidFill>
                <a:srgbClr val="FFFFFF"/>
              </a:solidFill>
              <a:ea typeface="+mn-lt"/>
              <a:cs typeface="+mn-lt"/>
            </a:endParaRPr>
          </a:p>
        </p:txBody>
      </p:sp>
      <p:sp>
        <p:nvSpPr>
          <p:cNvPr id="80" name="TextBox 79">
            <a:extLst>
              <a:ext uri="{FF2B5EF4-FFF2-40B4-BE49-F238E27FC236}">
                <a16:creationId xmlns:a16="http://schemas.microsoft.com/office/drawing/2014/main" id="{047A0DC1-7F81-436B-8124-9FAB1764EAC8}"/>
              </a:ext>
            </a:extLst>
          </p:cNvPr>
          <p:cNvSpPr txBox="1"/>
          <p:nvPr/>
        </p:nvSpPr>
        <p:spPr>
          <a:xfrm>
            <a:off x="5377632" y="2375000"/>
            <a:ext cx="571702" cy="307777"/>
          </a:xfrm>
          <a:prstGeom prst="rect">
            <a:avLst/>
          </a:prstGeom>
          <a:solidFill>
            <a:schemeClr val="accent6">
              <a:lumMod val="50000"/>
            </a:schemeClr>
          </a:solidFill>
          <a:ln>
            <a:solidFill>
              <a:schemeClr val="accent6">
                <a:lumMod val="75000"/>
              </a:schemeClr>
            </a:solidFill>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T</a:t>
            </a:r>
            <a:r>
              <a:rPr lang="en-US" sz="1400" baseline="-25000">
                <a:solidFill>
                  <a:srgbClr val="FFFFFF"/>
                </a:solidFill>
                <a:ea typeface="+mn-lt"/>
                <a:cs typeface="+mn-lt"/>
              </a:rPr>
              <a:t>N</a:t>
            </a:r>
            <a:endParaRPr lang="en-US" sz="1400" baseline="-25000">
              <a:solidFill>
                <a:srgbClr val="FFFFFF"/>
              </a:solidFill>
              <a:cs typeface="Calibri" panose="020F0502020204030204"/>
            </a:endParaRPr>
          </a:p>
        </p:txBody>
      </p:sp>
      <p:sp>
        <p:nvSpPr>
          <p:cNvPr id="81" name="TextBox 80">
            <a:extLst>
              <a:ext uri="{FF2B5EF4-FFF2-40B4-BE49-F238E27FC236}">
                <a16:creationId xmlns:a16="http://schemas.microsoft.com/office/drawing/2014/main" id="{FBEA609B-B3C1-4A6D-9A1D-7889257BCE31}"/>
              </a:ext>
            </a:extLst>
          </p:cNvPr>
          <p:cNvSpPr txBox="1"/>
          <p:nvPr/>
        </p:nvSpPr>
        <p:spPr>
          <a:xfrm>
            <a:off x="6033320" y="2373727"/>
            <a:ext cx="668463" cy="307777"/>
          </a:xfrm>
          <a:prstGeom prst="rect">
            <a:avLst/>
          </a:prstGeom>
          <a:solidFill>
            <a:schemeClr val="accent6">
              <a:lumMod val="50000"/>
            </a:schemeClr>
          </a:solidFill>
          <a:ln>
            <a:solidFill>
              <a:schemeClr val="accent6">
                <a:lumMod val="75000"/>
              </a:schemeClr>
            </a:solidFill>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T</a:t>
            </a:r>
            <a:r>
              <a:rPr lang="en-US" sz="1400" baseline="-25000">
                <a:solidFill>
                  <a:srgbClr val="FFFFFF"/>
                </a:solidFill>
                <a:ea typeface="+mn-lt"/>
                <a:cs typeface="+mn-lt"/>
              </a:rPr>
              <a:t>[SEP]</a:t>
            </a:r>
            <a:endParaRPr lang="en-US" sz="1400">
              <a:solidFill>
                <a:srgbClr val="FFFFFF"/>
              </a:solidFill>
            </a:endParaRPr>
          </a:p>
        </p:txBody>
      </p:sp>
      <p:sp>
        <p:nvSpPr>
          <p:cNvPr id="82" name="TextBox 81">
            <a:extLst>
              <a:ext uri="{FF2B5EF4-FFF2-40B4-BE49-F238E27FC236}">
                <a16:creationId xmlns:a16="http://schemas.microsoft.com/office/drawing/2014/main" id="{30A967FA-B129-4996-97B2-1FDAFAAA5873}"/>
              </a:ext>
            </a:extLst>
          </p:cNvPr>
          <p:cNvSpPr txBox="1"/>
          <p:nvPr/>
        </p:nvSpPr>
        <p:spPr>
          <a:xfrm>
            <a:off x="6780679" y="2375000"/>
            <a:ext cx="571702" cy="307777"/>
          </a:xfrm>
          <a:prstGeom prst="rect">
            <a:avLst/>
          </a:prstGeom>
          <a:solidFill>
            <a:schemeClr val="accent6">
              <a:lumMod val="50000"/>
            </a:schemeClr>
          </a:solidFill>
          <a:ln>
            <a:solidFill>
              <a:schemeClr val="accent6">
                <a:lumMod val="75000"/>
              </a:schemeClr>
            </a:solidFill>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T</a:t>
            </a:r>
            <a:r>
              <a:rPr lang="en-US" sz="1400" baseline="-25000">
                <a:solidFill>
                  <a:srgbClr val="FFFFFF"/>
                </a:solidFill>
                <a:ea typeface="+mn-lt"/>
                <a:cs typeface="+mn-lt"/>
              </a:rPr>
              <a:t>1</a:t>
            </a:r>
            <a:r>
              <a:rPr lang="en-US" sz="1400" baseline="30000">
                <a:solidFill>
                  <a:srgbClr val="FFFFFF"/>
                </a:solidFill>
                <a:ea typeface="+mn-lt"/>
                <a:cs typeface="+mn-lt"/>
              </a:rPr>
              <a:t>'</a:t>
            </a:r>
            <a:endParaRPr lang="en-US" sz="1400" baseline="30000">
              <a:solidFill>
                <a:srgbClr val="FFFFFF"/>
              </a:solidFill>
              <a:cs typeface="Calibri" panose="020F0502020204030204"/>
            </a:endParaRPr>
          </a:p>
        </p:txBody>
      </p:sp>
      <p:sp>
        <p:nvSpPr>
          <p:cNvPr id="83" name="TextBox 82">
            <a:extLst>
              <a:ext uri="{FF2B5EF4-FFF2-40B4-BE49-F238E27FC236}">
                <a16:creationId xmlns:a16="http://schemas.microsoft.com/office/drawing/2014/main" id="{BA33B702-2C3E-4434-9DC4-F82B1DE85C4D}"/>
              </a:ext>
            </a:extLst>
          </p:cNvPr>
          <p:cNvSpPr txBox="1"/>
          <p:nvPr/>
        </p:nvSpPr>
        <p:spPr>
          <a:xfrm>
            <a:off x="7736202" y="2374999"/>
            <a:ext cx="571702" cy="307777"/>
          </a:xfrm>
          <a:prstGeom prst="rect">
            <a:avLst/>
          </a:prstGeom>
          <a:solidFill>
            <a:schemeClr val="accent6">
              <a:lumMod val="50000"/>
            </a:schemeClr>
          </a:solidFill>
          <a:ln>
            <a:solidFill>
              <a:schemeClr val="accent6">
                <a:lumMod val="75000"/>
              </a:schemeClr>
            </a:solidFill>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T</a:t>
            </a:r>
            <a:r>
              <a:rPr lang="en-US" sz="1400" baseline="-25000">
                <a:solidFill>
                  <a:srgbClr val="FFFFFF"/>
                </a:solidFill>
                <a:ea typeface="+mn-lt"/>
                <a:cs typeface="+mn-lt"/>
              </a:rPr>
              <a:t>M</a:t>
            </a:r>
            <a:r>
              <a:rPr lang="en-US" sz="1400" baseline="30000">
                <a:solidFill>
                  <a:srgbClr val="FFFFFF"/>
                </a:solidFill>
                <a:ea typeface="+mn-lt"/>
                <a:cs typeface="+mn-lt"/>
              </a:rPr>
              <a:t>'</a:t>
            </a:r>
            <a:endParaRPr lang="en-US" sz="1400" baseline="30000">
              <a:solidFill>
                <a:srgbClr val="FFFFFF"/>
              </a:solidFill>
              <a:cs typeface="Calibri" panose="020F0502020204030204"/>
            </a:endParaRPr>
          </a:p>
        </p:txBody>
      </p:sp>
      <p:sp>
        <p:nvSpPr>
          <p:cNvPr id="94" name="TextBox 93">
            <a:extLst>
              <a:ext uri="{FF2B5EF4-FFF2-40B4-BE49-F238E27FC236}">
                <a16:creationId xmlns:a16="http://schemas.microsoft.com/office/drawing/2014/main" id="{54873D7B-692C-4B5D-8648-0B6A8B8B9C73}"/>
              </a:ext>
            </a:extLst>
          </p:cNvPr>
          <p:cNvSpPr txBox="1"/>
          <p:nvPr/>
        </p:nvSpPr>
        <p:spPr>
          <a:xfrm>
            <a:off x="3843178" y="4324384"/>
            <a:ext cx="571702" cy="307777"/>
          </a:xfrm>
          <a:prstGeom prst="rect">
            <a:avLst/>
          </a:prstGeom>
          <a:solidFill>
            <a:schemeClr val="accent5">
              <a:lumMod val="60000"/>
              <a:lumOff val="4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chemeClr val="bg1"/>
                </a:solidFill>
                <a:ea typeface="+mn-lt"/>
                <a:cs typeface="+mn-lt"/>
              </a:rPr>
              <a:t>[CLS]</a:t>
            </a:r>
          </a:p>
        </p:txBody>
      </p:sp>
      <p:sp>
        <p:nvSpPr>
          <p:cNvPr id="95" name="TextBox 94">
            <a:extLst>
              <a:ext uri="{FF2B5EF4-FFF2-40B4-BE49-F238E27FC236}">
                <a16:creationId xmlns:a16="http://schemas.microsoft.com/office/drawing/2014/main" id="{41277350-2C3D-4860-976D-057911173102}"/>
              </a:ext>
            </a:extLst>
          </p:cNvPr>
          <p:cNvSpPr txBox="1"/>
          <p:nvPr/>
        </p:nvSpPr>
        <p:spPr>
          <a:xfrm>
            <a:off x="4510961" y="4323112"/>
            <a:ext cx="571702" cy="307777"/>
          </a:xfrm>
          <a:prstGeom prst="rect">
            <a:avLst/>
          </a:prstGeom>
          <a:solidFill>
            <a:schemeClr val="accent5">
              <a:lumMod val="60000"/>
              <a:lumOff val="4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Tok 1</a:t>
            </a:r>
          </a:p>
        </p:txBody>
      </p:sp>
      <p:sp>
        <p:nvSpPr>
          <p:cNvPr id="96" name="TextBox 95">
            <a:extLst>
              <a:ext uri="{FF2B5EF4-FFF2-40B4-BE49-F238E27FC236}">
                <a16:creationId xmlns:a16="http://schemas.microsoft.com/office/drawing/2014/main" id="{14F01F90-CDFF-4902-988A-691BCD3E4EB4}"/>
              </a:ext>
            </a:extLst>
          </p:cNvPr>
          <p:cNvSpPr txBox="1"/>
          <p:nvPr/>
        </p:nvSpPr>
        <p:spPr>
          <a:xfrm>
            <a:off x="5313056" y="4312288"/>
            <a:ext cx="662108" cy="307777"/>
          </a:xfrm>
          <a:prstGeom prst="rect">
            <a:avLst/>
          </a:prstGeom>
          <a:solidFill>
            <a:schemeClr val="accent5">
              <a:lumMod val="60000"/>
              <a:lumOff val="4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Tok N</a:t>
            </a:r>
            <a:endParaRPr lang="en-US" sz="1400" baseline="-25000">
              <a:solidFill>
                <a:srgbClr val="FFFFFF"/>
              </a:solidFill>
              <a:cs typeface="Calibri" panose="020F0502020204030204"/>
            </a:endParaRPr>
          </a:p>
        </p:txBody>
      </p:sp>
      <p:sp>
        <p:nvSpPr>
          <p:cNvPr id="97" name="TextBox 96">
            <a:extLst>
              <a:ext uri="{FF2B5EF4-FFF2-40B4-BE49-F238E27FC236}">
                <a16:creationId xmlns:a16="http://schemas.microsoft.com/office/drawing/2014/main" id="{E758C2D9-EA4B-4F1B-BF08-9BD109F9351E}"/>
              </a:ext>
            </a:extLst>
          </p:cNvPr>
          <p:cNvSpPr txBox="1"/>
          <p:nvPr/>
        </p:nvSpPr>
        <p:spPr>
          <a:xfrm>
            <a:off x="6059150" y="4311015"/>
            <a:ext cx="668463" cy="307777"/>
          </a:xfrm>
          <a:prstGeom prst="rect">
            <a:avLst/>
          </a:prstGeom>
          <a:solidFill>
            <a:schemeClr val="accent5">
              <a:lumMod val="60000"/>
              <a:lumOff val="4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[SEP]</a:t>
            </a:r>
            <a:endParaRPr lang="en-US" sz="1400">
              <a:solidFill>
                <a:srgbClr val="FFFFFF"/>
              </a:solidFill>
            </a:endParaRPr>
          </a:p>
        </p:txBody>
      </p:sp>
      <p:sp>
        <p:nvSpPr>
          <p:cNvPr id="98" name="TextBox 97">
            <a:extLst>
              <a:ext uri="{FF2B5EF4-FFF2-40B4-BE49-F238E27FC236}">
                <a16:creationId xmlns:a16="http://schemas.microsoft.com/office/drawing/2014/main" id="{62007C24-2476-4843-A840-FD34A0B9B01D}"/>
              </a:ext>
            </a:extLst>
          </p:cNvPr>
          <p:cNvSpPr txBox="1"/>
          <p:nvPr/>
        </p:nvSpPr>
        <p:spPr>
          <a:xfrm>
            <a:off x="6806509" y="4312288"/>
            <a:ext cx="571702" cy="307777"/>
          </a:xfrm>
          <a:prstGeom prst="rect">
            <a:avLst/>
          </a:prstGeom>
          <a:solidFill>
            <a:schemeClr val="accent5">
              <a:lumMod val="60000"/>
              <a:lumOff val="4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Tok 1</a:t>
            </a:r>
            <a:endParaRPr lang="en-US" sz="1400">
              <a:solidFill>
                <a:srgbClr val="FFFFFF"/>
              </a:solidFill>
              <a:cs typeface="Calibri" panose="020F0502020204030204"/>
            </a:endParaRPr>
          </a:p>
        </p:txBody>
      </p:sp>
      <p:sp>
        <p:nvSpPr>
          <p:cNvPr id="99" name="TextBox 98">
            <a:extLst>
              <a:ext uri="{FF2B5EF4-FFF2-40B4-BE49-F238E27FC236}">
                <a16:creationId xmlns:a16="http://schemas.microsoft.com/office/drawing/2014/main" id="{D5DFC272-1860-4BB0-B276-E3021DEE6861}"/>
              </a:ext>
            </a:extLst>
          </p:cNvPr>
          <p:cNvSpPr txBox="1"/>
          <p:nvPr/>
        </p:nvSpPr>
        <p:spPr>
          <a:xfrm>
            <a:off x="7697456" y="4312287"/>
            <a:ext cx="778345" cy="307777"/>
          </a:xfrm>
          <a:prstGeom prst="rect">
            <a:avLst/>
          </a:prstGeom>
          <a:solidFill>
            <a:schemeClr val="accent5">
              <a:lumMod val="60000"/>
              <a:lumOff val="4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Tok M</a:t>
            </a:r>
            <a:r>
              <a:rPr lang="en-US" sz="1400" baseline="30000">
                <a:solidFill>
                  <a:srgbClr val="FFFFFF"/>
                </a:solidFill>
                <a:ea typeface="+mn-lt"/>
                <a:cs typeface="+mn-lt"/>
              </a:rPr>
              <a:t>'</a:t>
            </a:r>
            <a:endParaRPr lang="en-US" sz="1400" baseline="30000">
              <a:solidFill>
                <a:srgbClr val="FFFFFF"/>
              </a:solidFill>
              <a:cs typeface="Calibri" panose="020F0502020204030204"/>
            </a:endParaRPr>
          </a:p>
        </p:txBody>
      </p:sp>
      <p:sp>
        <p:nvSpPr>
          <p:cNvPr id="100" name="Arrow: Up 99">
            <a:extLst>
              <a:ext uri="{FF2B5EF4-FFF2-40B4-BE49-F238E27FC236}">
                <a16:creationId xmlns:a16="http://schemas.microsoft.com/office/drawing/2014/main" id="{3C4282F0-BC29-437C-99B0-40387BDD118A}"/>
              </a:ext>
            </a:extLst>
          </p:cNvPr>
          <p:cNvSpPr/>
          <p:nvPr/>
        </p:nvSpPr>
        <p:spPr>
          <a:xfrm>
            <a:off x="3941544" y="1898543"/>
            <a:ext cx="322882" cy="335797"/>
          </a:xfrm>
          <a:prstGeom prst="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01" name="Arrow: Up 100">
            <a:extLst>
              <a:ext uri="{FF2B5EF4-FFF2-40B4-BE49-F238E27FC236}">
                <a16:creationId xmlns:a16="http://schemas.microsoft.com/office/drawing/2014/main" id="{B6E1834A-3A2E-4D36-BFE6-ABDAA205471B}"/>
              </a:ext>
            </a:extLst>
          </p:cNvPr>
          <p:cNvSpPr/>
          <p:nvPr/>
        </p:nvSpPr>
        <p:spPr>
          <a:xfrm>
            <a:off x="5052255" y="1898542"/>
            <a:ext cx="322882" cy="335797"/>
          </a:xfrm>
          <a:prstGeom prst="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02" name="Arrow: Up 101">
            <a:extLst>
              <a:ext uri="{FF2B5EF4-FFF2-40B4-BE49-F238E27FC236}">
                <a16:creationId xmlns:a16="http://schemas.microsoft.com/office/drawing/2014/main" id="{2DFC6928-B922-4AE2-ABD4-49FA3EF80600}"/>
              </a:ext>
            </a:extLst>
          </p:cNvPr>
          <p:cNvSpPr/>
          <p:nvPr/>
        </p:nvSpPr>
        <p:spPr>
          <a:xfrm>
            <a:off x="7377001" y="1898542"/>
            <a:ext cx="322882" cy="335797"/>
          </a:xfrm>
          <a:prstGeom prst="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B4CB665C-16FC-4000-95B1-A7AD19457195}"/>
              </a:ext>
            </a:extLst>
          </p:cNvPr>
          <p:cNvSpPr txBox="1"/>
          <p:nvPr/>
        </p:nvSpPr>
        <p:spPr>
          <a:xfrm>
            <a:off x="3820458" y="1617514"/>
            <a:ext cx="5734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3F3F3F"/>
                </a:solidFill>
                <a:cs typeface="Calibri"/>
              </a:rPr>
              <a:t>NSP</a:t>
            </a:r>
          </a:p>
        </p:txBody>
      </p:sp>
      <p:sp>
        <p:nvSpPr>
          <p:cNvPr id="105" name="TextBox 104">
            <a:extLst>
              <a:ext uri="{FF2B5EF4-FFF2-40B4-BE49-F238E27FC236}">
                <a16:creationId xmlns:a16="http://schemas.microsoft.com/office/drawing/2014/main" id="{52D2B2E2-1B35-442F-8F76-471E42E38634}"/>
              </a:ext>
            </a:extLst>
          </p:cNvPr>
          <p:cNvSpPr txBox="1"/>
          <p:nvPr/>
        </p:nvSpPr>
        <p:spPr>
          <a:xfrm>
            <a:off x="4776186" y="1617513"/>
            <a:ext cx="10383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F3F3F"/>
                </a:solidFill>
                <a:cs typeface="Calibri"/>
              </a:rPr>
              <a:t>Mask LM</a:t>
            </a:r>
          </a:p>
        </p:txBody>
      </p:sp>
      <p:sp>
        <p:nvSpPr>
          <p:cNvPr id="106" name="TextBox 105">
            <a:extLst>
              <a:ext uri="{FF2B5EF4-FFF2-40B4-BE49-F238E27FC236}">
                <a16:creationId xmlns:a16="http://schemas.microsoft.com/office/drawing/2014/main" id="{A73A1D3B-7331-432A-A20C-0F3AEA443F8B}"/>
              </a:ext>
            </a:extLst>
          </p:cNvPr>
          <p:cNvSpPr txBox="1"/>
          <p:nvPr/>
        </p:nvSpPr>
        <p:spPr>
          <a:xfrm>
            <a:off x="7062185" y="1617512"/>
            <a:ext cx="10383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F3F3F"/>
                </a:solidFill>
                <a:cs typeface="Calibri"/>
              </a:rPr>
              <a:t>Mask LM</a:t>
            </a:r>
          </a:p>
        </p:txBody>
      </p:sp>
      <p:sp>
        <p:nvSpPr>
          <p:cNvPr id="107" name="Arrow: Up 106">
            <a:extLst>
              <a:ext uri="{FF2B5EF4-FFF2-40B4-BE49-F238E27FC236}">
                <a16:creationId xmlns:a16="http://schemas.microsoft.com/office/drawing/2014/main" id="{922C8607-AA17-40DF-8504-E6503047ECA7}"/>
              </a:ext>
            </a:extLst>
          </p:cNvPr>
          <p:cNvSpPr/>
          <p:nvPr/>
        </p:nvSpPr>
        <p:spPr>
          <a:xfrm>
            <a:off x="3967374" y="3971440"/>
            <a:ext cx="322882" cy="335797"/>
          </a:xfrm>
          <a:prstGeom prst="upArrow">
            <a:avLst/>
          </a:prstGeom>
          <a:solidFill>
            <a:schemeClr val="bg2"/>
          </a:solidFill>
          <a:ln>
            <a:solidFill>
              <a:schemeClr val="tx2"/>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08" name="Arrow: Up 107">
            <a:extLst>
              <a:ext uri="{FF2B5EF4-FFF2-40B4-BE49-F238E27FC236}">
                <a16:creationId xmlns:a16="http://schemas.microsoft.com/office/drawing/2014/main" id="{0B4F3D7A-3D0E-4544-8DA4-64CC97B90D91}"/>
              </a:ext>
            </a:extLst>
          </p:cNvPr>
          <p:cNvSpPr/>
          <p:nvPr/>
        </p:nvSpPr>
        <p:spPr>
          <a:xfrm>
            <a:off x="4638966" y="3971440"/>
            <a:ext cx="322882" cy="335797"/>
          </a:xfrm>
          <a:prstGeom prst="upArrow">
            <a:avLst/>
          </a:prstGeom>
          <a:solidFill>
            <a:schemeClr val="bg2"/>
          </a:solidFill>
          <a:ln>
            <a:solidFill>
              <a:schemeClr val="tx2"/>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09" name="Arrow: Up 108">
            <a:extLst>
              <a:ext uri="{FF2B5EF4-FFF2-40B4-BE49-F238E27FC236}">
                <a16:creationId xmlns:a16="http://schemas.microsoft.com/office/drawing/2014/main" id="{DAA0D170-6D25-4C53-BBD5-70BB50585161}"/>
              </a:ext>
            </a:extLst>
          </p:cNvPr>
          <p:cNvSpPr/>
          <p:nvPr/>
        </p:nvSpPr>
        <p:spPr>
          <a:xfrm>
            <a:off x="5504287" y="3971440"/>
            <a:ext cx="322882" cy="335797"/>
          </a:xfrm>
          <a:prstGeom prst="upArrow">
            <a:avLst/>
          </a:prstGeom>
          <a:solidFill>
            <a:schemeClr val="bg2"/>
          </a:solidFill>
          <a:ln>
            <a:solidFill>
              <a:schemeClr val="tx2"/>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10" name="Arrow: Up 109">
            <a:extLst>
              <a:ext uri="{FF2B5EF4-FFF2-40B4-BE49-F238E27FC236}">
                <a16:creationId xmlns:a16="http://schemas.microsoft.com/office/drawing/2014/main" id="{7E361301-C509-48EB-BC73-2E31E5C33EC0}"/>
              </a:ext>
            </a:extLst>
          </p:cNvPr>
          <p:cNvSpPr/>
          <p:nvPr/>
        </p:nvSpPr>
        <p:spPr>
          <a:xfrm>
            <a:off x="6227542" y="3971440"/>
            <a:ext cx="322882" cy="335797"/>
          </a:xfrm>
          <a:prstGeom prst="upArrow">
            <a:avLst/>
          </a:prstGeom>
          <a:solidFill>
            <a:schemeClr val="bg2"/>
          </a:solidFill>
          <a:ln>
            <a:solidFill>
              <a:schemeClr val="tx2"/>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11" name="Arrow: Up 110">
            <a:extLst>
              <a:ext uri="{FF2B5EF4-FFF2-40B4-BE49-F238E27FC236}">
                <a16:creationId xmlns:a16="http://schemas.microsoft.com/office/drawing/2014/main" id="{5AFBEA64-A39D-4560-8392-E95FDB3D4D13}"/>
              </a:ext>
            </a:extLst>
          </p:cNvPr>
          <p:cNvSpPr/>
          <p:nvPr/>
        </p:nvSpPr>
        <p:spPr>
          <a:xfrm>
            <a:off x="6943398" y="3971440"/>
            <a:ext cx="322882" cy="335797"/>
          </a:xfrm>
          <a:prstGeom prst="upArrow">
            <a:avLst/>
          </a:prstGeom>
          <a:solidFill>
            <a:schemeClr val="bg2"/>
          </a:solidFill>
          <a:ln>
            <a:solidFill>
              <a:schemeClr val="tx2"/>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12" name="Arrow: Up 111">
            <a:extLst>
              <a:ext uri="{FF2B5EF4-FFF2-40B4-BE49-F238E27FC236}">
                <a16:creationId xmlns:a16="http://schemas.microsoft.com/office/drawing/2014/main" id="{5682C48B-92FB-4AFD-9DDC-2AA083A71836}"/>
              </a:ext>
            </a:extLst>
          </p:cNvPr>
          <p:cNvSpPr/>
          <p:nvPr/>
        </p:nvSpPr>
        <p:spPr>
          <a:xfrm>
            <a:off x="7919441" y="3971440"/>
            <a:ext cx="322882" cy="335797"/>
          </a:xfrm>
          <a:prstGeom prst="upArrow">
            <a:avLst/>
          </a:prstGeom>
          <a:solidFill>
            <a:schemeClr val="bg2"/>
          </a:solidFill>
          <a:ln>
            <a:solidFill>
              <a:schemeClr val="tx2"/>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51AE2E97-AFA8-4C30-A659-C5BE920526D9}"/>
              </a:ext>
            </a:extLst>
          </p:cNvPr>
          <p:cNvSpPr txBox="1"/>
          <p:nvPr/>
        </p:nvSpPr>
        <p:spPr>
          <a:xfrm>
            <a:off x="5098262" y="3657316"/>
            <a:ext cx="3667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sp>
        <p:nvSpPr>
          <p:cNvPr id="114" name="TextBox 113">
            <a:extLst>
              <a:ext uri="{FF2B5EF4-FFF2-40B4-BE49-F238E27FC236}">
                <a16:creationId xmlns:a16="http://schemas.microsoft.com/office/drawing/2014/main" id="{5558011C-C0FE-4134-B325-B686E646912B}"/>
              </a:ext>
            </a:extLst>
          </p:cNvPr>
          <p:cNvSpPr txBox="1"/>
          <p:nvPr/>
        </p:nvSpPr>
        <p:spPr>
          <a:xfrm>
            <a:off x="5033685" y="4277248"/>
            <a:ext cx="3667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sp>
        <p:nvSpPr>
          <p:cNvPr id="115" name="TextBox 114">
            <a:extLst>
              <a:ext uri="{FF2B5EF4-FFF2-40B4-BE49-F238E27FC236}">
                <a16:creationId xmlns:a16="http://schemas.microsoft.com/office/drawing/2014/main" id="{DFB80E54-EF06-42C4-8331-E6D719726898}"/>
              </a:ext>
            </a:extLst>
          </p:cNvPr>
          <p:cNvSpPr txBox="1"/>
          <p:nvPr/>
        </p:nvSpPr>
        <p:spPr>
          <a:xfrm>
            <a:off x="7371346" y="4277248"/>
            <a:ext cx="3667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sp>
        <p:nvSpPr>
          <p:cNvPr id="116" name="TextBox 115">
            <a:extLst>
              <a:ext uri="{FF2B5EF4-FFF2-40B4-BE49-F238E27FC236}">
                <a16:creationId xmlns:a16="http://schemas.microsoft.com/office/drawing/2014/main" id="{3BC44A3F-CAFE-45CF-B421-6F87B91D3A92}"/>
              </a:ext>
            </a:extLst>
          </p:cNvPr>
          <p:cNvSpPr txBox="1"/>
          <p:nvPr/>
        </p:nvSpPr>
        <p:spPr>
          <a:xfrm>
            <a:off x="7397177" y="3631485"/>
            <a:ext cx="3667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cxnSp>
        <p:nvCxnSpPr>
          <p:cNvPr id="117" name="Straight Arrow Connector 116">
            <a:extLst>
              <a:ext uri="{FF2B5EF4-FFF2-40B4-BE49-F238E27FC236}">
                <a16:creationId xmlns:a16="http://schemas.microsoft.com/office/drawing/2014/main" id="{25BB7455-D775-4D34-BCEF-69D0B26DA627}"/>
              </a:ext>
            </a:extLst>
          </p:cNvPr>
          <p:cNvCxnSpPr/>
          <p:nvPr/>
        </p:nvCxnSpPr>
        <p:spPr>
          <a:xfrm>
            <a:off x="4773603" y="4630641"/>
            <a:ext cx="1" cy="413289"/>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01F05D77-005F-42A2-B09F-E0DAEBCEAC06}"/>
              </a:ext>
            </a:extLst>
          </p:cNvPr>
          <p:cNvCxnSpPr>
            <a:cxnSpLocks/>
          </p:cNvCxnSpPr>
          <p:nvPr/>
        </p:nvCxnSpPr>
        <p:spPr>
          <a:xfrm>
            <a:off x="5664754" y="4617726"/>
            <a:ext cx="1" cy="426204"/>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19" name="Straight Arrow Connector 118">
            <a:extLst>
              <a:ext uri="{FF2B5EF4-FFF2-40B4-BE49-F238E27FC236}">
                <a16:creationId xmlns:a16="http://schemas.microsoft.com/office/drawing/2014/main" id="{0881A8BD-4725-4D56-B7AA-B7955FC4D54C}"/>
              </a:ext>
            </a:extLst>
          </p:cNvPr>
          <p:cNvCxnSpPr>
            <a:cxnSpLocks/>
          </p:cNvCxnSpPr>
          <p:nvPr/>
        </p:nvCxnSpPr>
        <p:spPr>
          <a:xfrm>
            <a:off x="7059603" y="4604810"/>
            <a:ext cx="1" cy="452034"/>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9600E647-39BD-4348-8B7D-A5945C5CDCAE}"/>
              </a:ext>
            </a:extLst>
          </p:cNvPr>
          <p:cNvCxnSpPr>
            <a:cxnSpLocks/>
          </p:cNvCxnSpPr>
          <p:nvPr/>
        </p:nvCxnSpPr>
        <p:spPr>
          <a:xfrm>
            <a:off x="8092823" y="4604811"/>
            <a:ext cx="1" cy="452034"/>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6AFA4D03-EE11-4D63-AB82-CE8B9B967E20}"/>
              </a:ext>
            </a:extLst>
          </p:cNvPr>
          <p:cNvCxnSpPr>
            <a:cxnSpLocks/>
          </p:cNvCxnSpPr>
          <p:nvPr/>
        </p:nvCxnSpPr>
        <p:spPr>
          <a:xfrm>
            <a:off x="4773603" y="5031015"/>
            <a:ext cx="891153" cy="12916"/>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530751E9-ED1E-45CB-8891-74CEDC4B86A7}"/>
              </a:ext>
            </a:extLst>
          </p:cNvPr>
          <p:cNvCxnSpPr>
            <a:cxnSpLocks/>
          </p:cNvCxnSpPr>
          <p:nvPr/>
        </p:nvCxnSpPr>
        <p:spPr>
          <a:xfrm>
            <a:off x="7059603" y="5031014"/>
            <a:ext cx="1020306" cy="12916"/>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C30CDAF5-81D8-4FDE-B3A6-FFCF9A53AE8D}"/>
              </a:ext>
            </a:extLst>
          </p:cNvPr>
          <p:cNvCxnSpPr>
            <a:cxnSpLocks/>
          </p:cNvCxnSpPr>
          <p:nvPr/>
        </p:nvCxnSpPr>
        <p:spPr>
          <a:xfrm>
            <a:off x="5186889" y="5056844"/>
            <a:ext cx="1" cy="348712"/>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3274121F-DC29-49F4-A433-A9BFE7A28AD8}"/>
              </a:ext>
            </a:extLst>
          </p:cNvPr>
          <p:cNvCxnSpPr>
            <a:cxnSpLocks/>
          </p:cNvCxnSpPr>
          <p:nvPr/>
        </p:nvCxnSpPr>
        <p:spPr>
          <a:xfrm>
            <a:off x="7576211" y="5056843"/>
            <a:ext cx="1" cy="348712"/>
          </a:xfrm>
          <a:prstGeom prst="straightConnector1">
            <a:avLst/>
          </a:prstGeom>
        </p:spPr>
        <p:style>
          <a:lnRef idx="1">
            <a:schemeClr val="dk1"/>
          </a:lnRef>
          <a:fillRef idx="0">
            <a:schemeClr val="dk1"/>
          </a:fillRef>
          <a:effectRef idx="0">
            <a:schemeClr val="dk1"/>
          </a:effectRef>
          <a:fontRef idx="minor">
            <a:schemeClr val="tx1"/>
          </a:fontRef>
        </p:style>
      </p:cxnSp>
      <p:sp>
        <p:nvSpPr>
          <p:cNvPr id="125" name="TextBox 124">
            <a:extLst>
              <a:ext uri="{FF2B5EF4-FFF2-40B4-BE49-F238E27FC236}">
                <a16:creationId xmlns:a16="http://schemas.microsoft.com/office/drawing/2014/main" id="{6DD985BF-BE8D-44F0-BC7A-9D8D383F3C25}"/>
              </a:ext>
            </a:extLst>
          </p:cNvPr>
          <p:cNvSpPr txBox="1"/>
          <p:nvPr/>
        </p:nvSpPr>
        <p:spPr>
          <a:xfrm>
            <a:off x="4350791" y="5402490"/>
            <a:ext cx="211035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3F3F3F"/>
                </a:solidFill>
              </a:rPr>
              <a:t>Masked Sentence A</a:t>
            </a:r>
          </a:p>
        </p:txBody>
      </p:sp>
      <p:sp>
        <p:nvSpPr>
          <p:cNvPr id="126" name="TextBox 125">
            <a:extLst>
              <a:ext uri="{FF2B5EF4-FFF2-40B4-BE49-F238E27FC236}">
                <a16:creationId xmlns:a16="http://schemas.microsoft.com/office/drawing/2014/main" id="{86BCE66A-7ECC-48EF-9FED-7569E4D6700F}"/>
              </a:ext>
            </a:extLst>
          </p:cNvPr>
          <p:cNvSpPr txBox="1"/>
          <p:nvPr/>
        </p:nvSpPr>
        <p:spPr>
          <a:xfrm>
            <a:off x="6585129" y="5402489"/>
            <a:ext cx="211035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3F3F3F"/>
                </a:solidFill>
              </a:rPr>
              <a:t>Masked Sentence B</a:t>
            </a:r>
          </a:p>
        </p:txBody>
      </p:sp>
      <p:sp>
        <p:nvSpPr>
          <p:cNvPr id="127" name="Arrow: Up 126">
            <a:extLst>
              <a:ext uri="{FF2B5EF4-FFF2-40B4-BE49-F238E27FC236}">
                <a16:creationId xmlns:a16="http://schemas.microsoft.com/office/drawing/2014/main" id="{CC1147BE-8BD1-4D38-87E3-1A361A896417}"/>
              </a:ext>
            </a:extLst>
          </p:cNvPr>
          <p:cNvSpPr/>
          <p:nvPr/>
        </p:nvSpPr>
        <p:spPr>
          <a:xfrm>
            <a:off x="6201711" y="5662033"/>
            <a:ext cx="322882" cy="216111"/>
          </a:xfrm>
          <a:prstGeom prst="upArrow">
            <a:avLst/>
          </a:prstGeom>
          <a:solidFill>
            <a:schemeClr val="bg2">
              <a:lumMod val="75000"/>
            </a:schemeClr>
          </a:solidFill>
          <a:ln>
            <a:solidFill>
              <a:schemeClr val="tx2"/>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27DDC57A-9E1A-4923-AA09-77784B2FBBB2}"/>
              </a:ext>
            </a:extLst>
          </p:cNvPr>
          <p:cNvSpPr txBox="1"/>
          <p:nvPr/>
        </p:nvSpPr>
        <p:spPr>
          <a:xfrm>
            <a:off x="4802824" y="5882058"/>
            <a:ext cx="289818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3F3F3F"/>
                </a:solidFill>
              </a:rPr>
              <a:t>Unlabeled Sentence A and B Pair</a:t>
            </a:r>
          </a:p>
        </p:txBody>
      </p:sp>
    </p:spTree>
    <p:extLst>
      <p:ext uri="{BB962C8B-B14F-4D97-AF65-F5344CB8AC3E}">
        <p14:creationId xmlns:p14="http://schemas.microsoft.com/office/powerpoint/2010/main" val="360618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F33933-681C-5442-BEEE-99A2B1A03C82}"/>
              </a:ext>
            </a:extLst>
          </p:cNvPr>
          <p:cNvSpPr>
            <a:spLocks noGrp="1"/>
          </p:cNvSpPr>
          <p:nvPr>
            <p:ph type="title"/>
          </p:nvPr>
        </p:nvSpPr>
        <p:spPr>
          <a:xfrm>
            <a:off x="843628" y="11016"/>
            <a:ext cx="10873027" cy="987346"/>
          </a:xfrm>
        </p:spPr>
        <p:txBody>
          <a:bodyPr>
            <a:noAutofit/>
          </a:bodyPr>
          <a:lstStyle/>
          <a:p>
            <a:r>
              <a:rPr lang="en-GB">
                <a:solidFill>
                  <a:schemeClr val="tx2">
                    <a:lumMod val="50000"/>
                  </a:schemeClr>
                </a:solidFill>
              </a:rPr>
              <a:t>Pre-training and fine-tuning process for travellers’ intent predictions</a:t>
            </a:r>
          </a:p>
        </p:txBody>
      </p:sp>
      <p:sp>
        <p:nvSpPr>
          <p:cNvPr id="178" name="TextBox 177">
            <a:extLst>
              <a:ext uri="{FF2B5EF4-FFF2-40B4-BE49-F238E27FC236}">
                <a16:creationId xmlns:a16="http://schemas.microsoft.com/office/drawing/2014/main" id="{4D874E05-7396-4E7D-BC59-6F4409093CF1}"/>
              </a:ext>
            </a:extLst>
          </p:cNvPr>
          <p:cNvSpPr txBox="1"/>
          <p:nvPr/>
        </p:nvSpPr>
        <p:spPr>
          <a:xfrm>
            <a:off x="4841869" y="6308472"/>
            <a:ext cx="289818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3F3F3F"/>
                </a:solidFill>
              </a:rPr>
              <a:t>Fine-Tuning</a:t>
            </a:r>
            <a:endParaRPr lang="en-US">
              <a:solidFill>
                <a:srgbClr val="3F3F3F"/>
              </a:solidFill>
            </a:endParaRPr>
          </a:p>
        </p:txBody>
      </p:sp>
      <p:sp>
        <p:nvSpPr>
          <p:cNvPr id="130" name="Rectangle: Rounded Corners 129">
            <a:extLst>
              <a:ext uri="{FF2B5EF4-FFF2-40B4-BE49-F238E27FC236}">
                <a16:creationId xmlns:a16="http://schemas.microsoft.com/office/drawing/2014/main" id="{0E6D7C0C-A6D6-4636-A5EE-3D72A3CCD168}"/>
              </a:ext>
            </a:extLst>
          </p:cNvPr>
          <p:cNvSpPr/>
          <p:nvPr/>
        </p:nvSpPr>
        <p:spPr>
          <a:xfrm>
            <a:off x="3462798" y="1185818"/>
            <a:ext cx="5378082" cy="5101219"/>
          </a:xfrm>
          <a:prstGeom prst="roundRect">
            <a:avLst/>
          </a:prstGeom>
          <a:solidFill>
            <a:schemeClr val="bg1">
              <a:lumMod val="85000"/>
            </a:schemeClr>
          </a:solidFill>
          <a:ln w="6350">
            <a:prstDash val="soli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1" name="Rectangle 130">
            <a:extLst>
              <a:ext uri="{FF2B5EF4-FFF2-40B4-BE49-F238E27FC236}">
                <a16:creationId xmlns:a16="http://schemas.microsoft.com/office/drawing/2014/main" id="{8CD27353-161A-42E4-9212-7BB85C45E312}"/>
              </a:ext>
            </a:extLst>
          </p:cNvPr>
          <p:cNvSpPr/>
          <p:nvPr/>
        </p:nvSpPr>
        <p:spPr>
          <a:xfrm>
            <a:off x="3655525" y="2227085"/>
            <a:ext cx="4995332" cy="1898952"/>
          </a:xfrm>
          <a:prstGeom prst="rect">
            <a:avLst/>
          </a:prstGeom>
          <a:solidFill>
            <a:schemeClr val="accent3">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b="1">
                <a:solidFill>
                  <a:srgbClr val="3F3F3F"/>
                </a:solidFill>
                <a:cs typeface="Calibri"/>
              </a:rPr>
              <a:t>BERT</a:t>
            </a:r>
          </a:p>
        </p:txBody>
      </p:sp>
      <p:sp>
        <p:nvSpPr>
          <p:cNvPr id="132" name="TextBox 131">
            <a:extLst>
              <a:ext uri="{FF2B5EF4-FFF2-40B4-BE49-F238E27FC236}">
                <a16:creationId xmlns:a16="http://schemas.microsoft.com/office/drawing/2014/main" id="{EDDAF84A-0454-4EF2-ADEE-5B6A973C03B9}"/>
              </a:ext>
            </a:extLst>
          </p:cNvPr>
          <p:cNvSpPr txBox="1"/>
          <p:nvPr/>
        </p:nvSpPr>
        <p:spPr>
          <a:xfrm>
            <a:off x="3843179" y="3642643"/>
            <a:ext cx="571702" cy="307777"/>
          </a:xfrm>
          <a:prstGeom prst="rect">
            <a:avLst/>
          </a:prstGeom>
          <a:solidFill>
            <a:schemeClr val="bg2">
              <a:lumMod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E</a:t>
            </a:r>
            <a:r>
              <a:rPr lang="en-US" sz="1400" baseline="-25000">
                <a:solidFill>
                  <a:srgbClr val="FFFFFF"/>
                </a:solidFill>
                <a:ea typeface="+mn-lt"/>
                <a:cs typeface="+mn-lt"/>
              </a:rPr>
              <a:t>[CLS]</a:t>
            </a:r>
            <a:endParaRPr lang="en-US" sz="1400">
              <a:solidFill>
                <a:srgbClr val="FFFFFF"/>
              </a:solidFill>
              <a:ea typeface="+mn-lt"/>
              <a:cs typeface="+mn-lt"/>
            </a:endParaRPr>
          </a:p>
        </p:txBody>
      </p:sp>
      <p:sp>
        <p:nvSpPr>
          <p:cNvPr id="133" name="TextBox 132">
            <a:extLst>
              <a:ext uri="{FF2B5EF4-FFF2-40B4-BE49-F238E27FC236}">
                <a16:creationId xmlns:a16="http://schemas.microsoft.com/office/drawing/2014/main" id="{5DA3F540-5391-4D14-9FD0-F1DB61C4479A}"/>
              </a:ext>
            </a:extLst>
          </p:cNvPr>
          <p:cNvSpPr txBox="1"/>
          <p:nvPr/>
        </p:nvSpPr>
        <p:spPr>
          <a:xfrm>
            <a:off x="4510962" y="3641371"/>
            <a:ext cx="571702" cy="307777"/>
          </a:xfrm>
          <a:prstGeom prst="rect">
            <a:avLst/>
          </a:prstGeom>
          <a:solidFill>
            <a:schemeClr val="bg2">
              <a:lumMod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E</a:t>
            </a:r>
            <a:r>
              <a:rPr lang="en-US" sz="1400" baseline="-25000">
                <a:solidFill>
                  <a:srgbClr val="FFFFFF"/>
                </a:solidFill>
                <a:ea typeface="+mn-lt"/>
                <a:cs typeface="+mn-lt"/>
              </a:rPr>
              <a:t>t</a:t>
            </a:r>
            <a:endParaRPr lang="en-US" sz="1400">
              <a:solidFill>
                <a:srgbClr val="FFFFFF"/>
              </a:solidFill>
              <a:ea typeface="+mn-lt"/>
              <a:cs typeface="+mn-lt"/>
            </a:endParaRPr>
          </a:p>
        </p:txBody>
      </p:sp>
      <p:sp>
        <p:nvSpPr>
          <p:cNvPr id="134" name="TextBox 133">
            <a:extLst>
              <a:ext uri="{FF2B5EF4-FFF2-40B4-BE49-F238E27FC236}">
                <a16:creationId xmlns:a16="http://schemas.microsoft.com/office/drawing/2014/main" id="{9072AF43-25DA-45E0-8104-ACFC73C0AE01}"/>
              </a:ext>
            </a:extLst>
          </p:cNvPr>
          <p:cNvSpPr txBox="1"/>
          <p:nvPr/>
        </p:nvSpPr>
        <p:spPr>
          <a:xfrm>
            <a:off x="5403463" y="3630547"/>
            <a:ext cx="571702" cy="307777"/>
          </a:xfrm>
          <a:prstGeom prst="rect">
            <a:avLst/>
          </a:prstGeom>
          <a:solidFill>
            <a:schemeClr val="bg2">
              <a:lumMod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E</a:t>
            </a:r>
            <a:r>
              <a:rPr lang="en-US" sz="1400" baseline="-25000">
                <a:solidFill>
                  <a:srgbClr val="FFFFFF"/>
                </a:solidFill>
                <a:ea typeface="+mn-lt"/>
                <a:cs typeface="+mn-lt"/>
              </a:rPr>
              <a:t>N</a:t>
            </a:r>
            <a:endParaRPr lang="en-US" sz="1400" baseline="-25000">
              <a:solidFill>
                <a:srgbClr val="FFFFFF"/>
              </a:solidFill>
              <a:cs typeface="Calibri" panose="020F0502020204030204"/>
            </a:endParaRPr>
          </a:p>
        </p:txBody>
      </p:sp>
      <p:sp>
        <p:nvSpPr>
          <p:cNvPr id="135" name="TextBox 134">
            <a:extLst>
              <a:ext uri="{FF2B5EF4-FFF2-40B4-BE49-F238E27FC236}">
                <a16:creationId xmlns:a16="http://schemas.microsoft.com/office/drawing/2014/main" id="{63ADB42E-B395-4643-B0A9-1FF0F6E6D37C}"/>
              </a:ext>
            </a:extLst>
          </p:cNvPr>
          <p:cNvSpPr txBox="1"/>
          <p:nvPr/>
        </p:nvSpPr>
        <p:spPr>
          <a:xfrm>
            <a:off x="6059151" y="3629274"/>
            <a:ext cx="668463" cy="307777"/>
          </a:xfrm>
          <a:prstGeom prst="rect">
            <a:avLst/>
          </a:prstGeom>
          <a:solidFill>
            <a:schemeClr val="bg2">
              <a:lumMod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E</a:t>
            </a:r>
            <a:r>
              <a:rPr lang="en-US" sz="1400" baseline="-25000">
                <a:solidFill>
                  <a:srgbClr val="FFFFFF"/>
                </a:solidFill>
                <a:ea typeface="+mn-lt"/>
                <a:cs typeface="+mn-lt"/>
              </a:rPr>
              <a:t>[SEPT]</a:t>
            </a:r>
            <a:endParaRPr lang="en-US" sz="1400">
              <a:solidFill>
                <a:srgbClr val="FFFFFF"/>
              </a:solidFill>
            </a:endParaRPr>
          </a:p>
        </p:txBody>
      </p:sp>
      <p:sp>
        <p:nvSpPr>
          <p:cNvPr id="136" name="TextBox 135">
            <a:extLst>
              <a:ext uri="{FF2B5EF4-FFF2-40B4-BE49-F238E27FC236}">
                <a16:creationId xmlns:a16="http://schemas.microsoft.com/office/drawing/2014/main" id="{8E277B57-333D-4DB7-85C2-56DF8D2E5C59}"/>
              </a:ext>
            </a:extLst>
          </p:cNvPr>
          <p:cNvSpPr txBox="1"/>
          <p:nvPr/>
        </p:nvSpPr>
        <p:spPr>
          <a:xfrm>
            <a:off x="6806510" y="3630547"/>
            <a:ext cx="571702" cy="307777"/>
          </a:xfrm>
          <a:prstGeom prst="rect">
            <a:avLst/>
          </a:prstGeom>
          <a:solidFill>
            <a:schemeClr val="bg2">
              <a:lumMod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E</a:t>
            </a:r>
            <a:r>
              <a:rPr lang="en-US" sz="1400" baseline="-25000">
                <a:solidFill>
                  <a:srgbClr val="FFFFFF"/>
                </a:solidFill>
                <a:ea typeface="+mn-lt"/>
                <a:cs typeface="+mn-lt"/>
              </a:rPr>
              <a:t>1</a:t>
            </a:r>
            <a:r>
              <a:rPr lang="en-US" sz="1400" baseline="30000">
                <a:solidFill>
                  <a:srgbClr val="FFFFFF"/>
                </a:solidFill>
                <a:ea typeface="+mn-lt"/>
                <a:cs typeface="+mn-lt"/>
              </a:rPr>
              <a:t>'</a:t>
            </a:r>
            <a:endParaRPr lang="en-US" sz="1400" baseline="30000">
              <a:solidFill>
                <a:srgbClr val="FFFFFF"/>
              </a:solidFill>
              <a:cs typeface="Calibri" panose="020F0502020204030204"/>
            </a:endParaRPr>
          </a:p>
        </p:txBody>
      </p:sp>
      <p:sp>
        <p:nvSpPr>
          <p:cNvPr id="137" name="TextBox 136">
            <a:extLst>
              <a:ext uri="{FF2B5EF4-FFF2-40B4-BE49-F238E27FC236}">
                <a16:creationId xmlns:a16="http://schemas.microsoft.com/office/drawing/2014/main" id="{5C6AD37E-B179-4203-AAEB-2C5EA6A7888F}"/>
              </a:ext>
            </a:extLst>
          </p:cNvPr>
          <p:cNvSpPr txBox="1"/>
          <p:nvPr/>
        </p:nvSpPr>
        <p:spPr>
          <a:xfrm>
            <a:off x="7762033" y="3630546"/>
            <a:ext cx="571702" cy="307777"/>
          </a:xfrm>
          <a:prstGeom prst="rect">
            <a:avLst/>
          </a:prstGeom>
          <a:solidFill>
            <a:schemeClr val="bg2">
              <a:lumMod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E</a:t>
            </a:r>
            <a:r>
              <a:rPr lang="en-US" sz="1400" baseline="-25000">
                <a:solidFill>
                  <a:srgbClr val="FFFFFF"/>
                </a:solidFill>
                <a:ea typeface="+mn-lt"/>
                <a:cs typeface="+mn-lt"/>
              </a:rPr>
              <a:t>1</a:t>
            </a:r>
            <a:r>
              <a:rPr lang="en-US" sz="1400" baseline="30000">
                <a:solidFill>
                  <a:srgbClr val="FFFFFF"/>
                </a:solidFill>
                <a:ea typeface="+mn-lt"/>
                <a:cs typeface="+mn-lt"/>
              </a:rPr>
              <a:t>'</a:t>
            </a:r>
            <a:endParaRPr lang="en-US" sz="1400" baseline="30000">
              <a:solidFill>
                <a:srgbClr val="FFFFFF"/>
              </a:solidFill>
              <a:cs typeface="Calibri" panose="020F0502020204030204"/>
            </a:endParaRPr>
          </a:p>
        </p:txBody>
      </p:sp>
      <p:sp>
        <p:nvSpPr>
          <p:cNvPr id="138" name="TextBox 137">
            <a:extLst>
              <a:ext uri="{FF2B5EF4-FFF2-40B4-BE49-F238E27FC236}">
                <a16:creationId xmlns:a16="http://schemas.microsoft.com/office/drawing/2014/main" id="{6F337DF2-B9FE-485F-866C-ADAAF12FB4AE}"/>
              </a:ext>
            </a:extLst>
          </p:cNvPr>
          <p:cNvSpPr txBox="1"/>
          <p:nvPr/>
        </p:nvSpPr>
        <p:spPr>
          <a:xfrm>
            <a:off x="3817348" y="2376947"/>
            <a:ext cx="571702" cy="307777"/>
          </a:xfrm>
          <a:prstGeom prst="rect">
            <a:avLst/>
          </a:prstGeom>
          <a:solidFill>
            <a:schemeClr val="accent6">
              <a:lumMod val="50000"/>
            </a:schemeClr>
          </a:solidFill>
          <a:ln>
            <a:solidFill>
              <a:schemeClr val="accent6">
                <a:lumMod val="75000"/>
              </a:schemeClr>
            </a:solidFill>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C</a:t>
            </a:r>
            <a:endParaRPr lang="en-US"/>
          </a:p>
        </p:txBody>
      </p:sp>
      <p:sp>
        <p:nvSpPr>
          <p:cNvPr id="139" name="TextBox 138">
            <a:extLst>
              <a:ext uri="{FF2B5EF4-FFF2-40B4-BE49-F238E27FC236}">
                <a16:creationId xmlns:a16="http://schemas.microsoft.com/office/drawing/2014/main" id="{824B31C3-8EFF-450D-A8C7-60B6B945CA42}"/>
              </a:ext>
            </a:extLst>
          </p:cNvPr>
          <p:cNvSpPr txBox="1"/>
          <p:nvPr/>
        </p:nvSpPr>
        <p:spPr>
          <a:xfrm>
            <a:off x="4485131" y="2375675"/>
            <a:ext cx="571702" cy="307777"/>
          </a:xfrm>
          <a:prstGeom prst="rect">
            <a:avLst/>
          </a:prstGeom>
          <a:solidFill>
            <a:schemeClr val="accent6">
              <a:lumMod val="50000"/>
            </a:schemeClr>
          </a:solidFill>
          <a:ln>
            <a:solidFill>
              <a:schemeClr val="accent6">
                <a:lumMod val="75000"/>
              </a:schemeClr>
            </a:solidFill>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T</a:t>
            </a:r>
            <a:r>
              <a:rPr lang="en-US" sz="1400" baseline="-25000">
                <a:solidFill>
                  <a:srgbClr val="FFFFFF"/>
                </a:solidFill>
                <a:ea typeface="+mn-lt"/>
                <a:cs typeface="+mn-lt"/>
              </a:rPr>
              <a:t>t</a:t>
            </a:r>
            <a:endParaRPr lang="en-US" sz="1400">
              <a:solidFill>
                <a:srgbClr val="FFFFFF"/>
              </a:solidFill>
              <a:ea typeface="+mn-lt"/>
              <a:cs typeface="+mn-lt"/>
            </a:endParaRPr>
          </a:p>
        </p:txBody>
      </p:sp>
      <p:sp>
        <p:nvSpPr>
          <p:cNvPr id="140" name="TextBox 139">
            <a:extLst>
              <a:ext uri="{FF2B5EF4-FFF2-40B4-BE49-F238E27FC236}">
                <a16:creationId xmlns:a16="http://schemas.microsoft.com/office/drawing/2014/main" id="{FE5423A1-BACD-4EC5-8222-ED21EACD2B45}"/>
              </a:ext>
            </a:extLst>
          </p:cNvPr>
          <p:cNvSpPr txBox="1"/>
          <p:nvPr/>
        </p:nvSpPr>
        <p:spPr>
          <a:xfrm>
            <a:off x="5377632" y="2364851"/>
            <a:ext cx="571702" cy="307777"/>
          </a:xfrm>
          <a:prstGeom prst="rect">
            <a:avLst/>
          </a:prstGeom>
          <a:solidFill>
            <a:schemeClr val="accent6">
              <a:lumMod val="50000"/>
            </a:schemeClr>
          </a:solidFill>
          <a:ln>
            <a:solidFill>
              <a:schemeClr val="accent6">
                <a:lumMod val="75000"/>
              </a:schemeClr>
            </a:solidFill>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T</a:t>
            </a:r>
            <a:r>
              <a:rPr lang="en-US" sz="1400" baseline="-25000">
                <a:solidFill>
                  <a:srgbClr val="FFFFFF"/>
                </a:solidFill>
                <a:ea typeface="+mn-lt"/>
                <a:cs typeface="+mn-lt"/>
              </a:rPr>
              <a:t>N</a:t>
            </a:r>
            <a:endParaRPr lang="en-US" sz="1400" baseline="-25000">
              <a:solidFill>
                <a:srgbClr val="FFFFFF"/>
              </a:solidFill>
              <a:cs typeface="Calibri" panose="020F0502020204030204"/>
            </a:endParaRPr>
          </a:p>
        </p:txBody>
      </p:sp>
      <p:sp>
        <p:nvSpPr>
          <p:cNvPr id="141" name="TextBox 140">
            <a:extLst>
              <a:ext uri="{FF2B5EF4-FFF2-40B4-BE49-F238E27FC236}">
                <a16:creationId xmlns:a16="http://schemas.microsoft.com/office/drawing/2014/main" id="{CD21B49A-C9B4-408C-B0E0-77C812A85DDB}"/>
              </a:ext>
            </a:extLst>
          </p:cNvPr>
          <p:cNvSpPr txBox="1"/>
          <p:nvPr/>
        </p:nvSpPr>
        <p:spPr>
          <a:xfrm>
            <a:off x="6033320" y="2363578"/>
            <a:ext cx="668463" cy="307777"/>
          </a:xfrm>
          <a:prstGeom prst="rect">
            <a:avLst/>
          </a:prstGeom>
          <a:solidFill>
            <a:schemeClr val="accent6">
              <a:lumMod val="50000"/>
            </a:schemeClr>
          </a:solidFill>
          <a:ln>
            <a:solidFill>
              <a:schemeClr val="accent6">
                <a:lumMod val="75000"/>
              </a:schemeClr>
            </a:solidFill>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T</a:t>
            </a:r>
            <a:r>
              <a:rPr lang="en-US" sz="1400" baseline="-25000">
                <a:solidFill>
                  <a:srgbClr val="FFFFFF"/>
                </a:solidFill>
                <a:ea typeface="+mn-lt"/>
                <a:cs typeface="+mn-lt"/>
              </a:rPr>
              <a:t>[SEPT]</a:t>
            </a:r>
            <a:endParaRPr lang="en-US" sz="1400">
              <a:solidFill>
                <a:srgbClr val="FFFFFF"/>
              </a:solidFill>
            </a:endParaRPr>
          </a:p>
        </p:txBody>
      </p:sp>
      <p:sp>
        <p:nvSpPr>
          <p:cNvPr id="142" name="TextBox 141">
            <a:extLst>
              <a:ext uri="{FF2B5EF4-FFF2-40B4-BE49-F238E27FC236}">
                <a16:creationId xmlns:a16="http://schemas.microsoft.com/office/drawing/2014/main" id="{C703228E-6CD3-4AB7-8C5B-B2E9BC654BE5}"/>
              </a:ext>
            </a:extLst>
          </p:cNvPr>
          <p:cNvSpPr txBox="1"/>
          <p:nvPr/>
        </p:nvSpPr>
        <p:spPr>
          <a:xfrm>
            <a:off x="6780679" y="2364851"/>
            <a:ext cx="571702" cy="307777"/>
          </a:xfrm>
          <a:prstGeom prst="rect">
            <a:avLst/>
          </a:prstGeom>
          <a:solidFill>
            <a:schemeClr val="accent6">
              <a:lumMod val="50000"/>
            </a:schemeClr>
          </a:solidFill>
          <a:ln>
            <a:solidFill>
              <a:schemeClr val="accent6">
                <a:lumMod val="75000"/>
              </a:schemeClr>
            </a:solidFill>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T</a:t>
            </a:r>
            <a:r>
              <a:rPr lang="en-US" sz="1400" baseline="-25000">
                <a:solidFill>
                  <a:srgbClr val="FFFFFF"/>
                </a:solidFill>
                <a:ea typeface="+mn-lt"/>
                <a:cs typeface="+mn-lt"/>
              </a:rPr>
              <a:t>1</a:t>
            </a:r>
            <a:r>
              <a:rPr lang="en-US" sz="1400" baseline="30000">
                <a:solidFill>
                  <a:srgbClr val="FFFFFF"/>
                </a:solidFill>
                <a:ea typeface="+mn-lt"/>
                <a:cs typeface="+mn-lt"/>
              </a:rPr>
              <a:t>'</a:t>
            </a:r>
            <a:endParaRPr lang="en-US" sz="1400" baseline="30000">
              <a:solidFill>
                <a:srgbClr val="FFFFFF"/>
              </a:solidFill>
              <a:cs typeface="Calibri" panose="020F0502020204030204"/>
            </a:endParaRPr>
          </a:p>
        </p:txBody>
      </p:sp>
      <p:sp>
        <p:nvSpPr>
          <p:cNvPr id="143" name="TextBox 142">
            <a:extLst>
              <a:ext uri="{FF2B5EF4-FFF2-40B4-BE49-F238E27FC236}">
                <a16:creationId xmlns:a16="http://schemas.microsoft.com/office/drawing/2014/main" id="{78C07B46-7582-4F38-8C90-5992AEEAF9DE}"/>
              </a:ext>
            </a:extLst>
          </p:cNvPr>
          <p:cNvSpPr txBox="1"/>
          <p:nvPr/>
        </p:nvSpPr>
        <p:spPr>
          <a:xfrm>
            <a:off x="7736202" y="2364850"/>
            <a:ext cx="571702" cy="307777"/>
          </a:xfrm>
          <a:prstGeom prst="rect">
            <a:avLst/>
          </a:prstGeom>
          <a:solidFill>
            <a:schemeClr val="accent6">
              <a:lumMod val="50000"/>
            </a:schemeClr>
          </a:solidFill>
          <a:ln>
            <a:solidFill>
              <a:schemeClr val="accent6">
                <a:lumMod val="75000"/>
              </a:schemeClr>
            </a:solidFill>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T</a:t>
            </a:r>
            <a:r>
              <a:rPr lang="en-US" sz="1400" baseline="-25000">
                <a:solidFill>
                  <a:srgbClr val="FFFFFF"/>
                </a:solidFill>
                <a:ea typeface="+mn-lt"/>
                <a:cs typeface="+mn-lt"/>
              </a:rPr>
              <a:t>M</a:t>
            </a:r>
            <a:r>
              <a:rPr lang="en-US" sz="1400" baseline="30000">
                <a:solidFill>
                  <a:srgbClr val="FFFFFF"/>
                </a:solidFill>
                <a:ea typeface="+mn-lt"/>
                <a:cs typeface="+mn-lt"/>
              </a:rPr>
              <a:t>'</a:t>
            </a:r>
            <a:endParaRPr lang="en-US" sz="1400" baseline="30000">
              <a:solidFill>
                <a:srgbClr val="FFFFFF"/>
              </a:solidFill>
              <a:cs typeface="Calibri" panose="020F0502020204030204"/>
            </a:endParaRPr>
          </a:p>
        </p:txBody>
      </p:sp>
      <p:sp>
        <p:nvSpPr>
          <p:cNvPr id="144" name="TextBox 143">
            <a:extLst>
              <a:ext uri="{FF2B5EF4-FFF2-40B4-BE49-F238E27FC236}">
                <a16:creationId xmlns:a16="http://schemas.microsoft.com/office/drawing/2014/main" id="{6F45FD37-E9D0-4BD6-A0AE-1B8BC3FDF597}"/>
              </a:ext>
            </a:extLst>
          </p:cNvPr>
          <p:cNvSpPr txBox="1"/>
          <p:nvPr/>
        </p:nvSpPr>
        <p:spPr>
          <a:xfrm>
            <a:off x="3843178" y="4314235"/>
            <a:ext cx="571702" cy="307777"/>
          </a:xfrm>
          <a:prstGeom prst="rect">
            <a:avLst/>
          </a:prstGeom>
          <a:solidFill>
            <a:schemeClr val="accent5">
              <a:lumMod val="60000"/>
              <a:lumOff val="4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chemeClr val="bg1"/>
                </a:solidFill>
                <a:ea typeface="+mn-lt"/>
                <a:cs typeface="+mn-lt"/>
              </a:rPr>
              <a:t>[CLS]</a:t>
            </a:r>
          </a:p>
        </p:txBody>
      </p:sp>
      <p:sp>
        <p:nvSpPr>
          <p:cNvPr id="145" name="TextBox 144">
            <a:extLst>
              <a:ext uri="{FF2B5EF4-FFF2-40B4-BE49-F238E27FC236}">
                <a16:creationId xmlns:a16="http://schemas.microsoft.com/office/drawing/2014/main" id="{B37C0483-B96E-4687-908B-9195537AE900}"/>
              </a:ext>
            </a:extLst>
          </p:cNvPr>
          <p:cNvSpPr txBox="1"/>
          <p:nvPr/>
        </p:nvSpPr>
        <p:spPr>
          <a:xfrm>
            <a:off x="4510961" y="4312963"/>
            <a:ext cx="571702" cy="307777"/>
          </a:xfrm>
          <a:prstGeom prst="rect">
            <a:avLst/>
          </a:prstGeom>
          <a:solidFill>
            <a:schemeClr val="accent5">
              <a:lumMod val="60000"/>
              <a:lumOff val="4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Tok 1</a:t>
            </a:r>
          </a:p>
        </p:txBody>
      </p:sp>
      <p:sp>
        <p:nvSpPr>
          <p:cNvPr id="146" name="TextBox 145">
            <a:extLst>
              <a:ext uri="{FF2B5EF4-FFF2-40B4-BE49-F238E27FC236}">
                <a16:creationId xmlns:a16="http://schemas.microsoft.com/office/drawing/2014/main" id="{AE85A77B-C646-45A6-9A57-3440E68158AD}"/>
              </a:ext>
            </a:extLst>
          </p:cNvPr>
          <p:cNvSpPr txBox="1"/>
          <p:nvPr/>
        </p:nvSpPr>
        <p:spPr>
          <a:xfrm>
            <a:off x="5313056" y="4302139"/>
            <a:ext cx="662108" cy="307777"/>
          </a:xfrm>
          <a:prstGeom prst="rect">
            <a:avLst/>
          </a:prstGeom>
          <a:solidFill>
            <a:schemeClr val="accent5">
              <a:lumMod val="60000"/>
              <a:lumOff val="4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Tok N</a:t>
            </a:r>
            <a:endParaRPr lang="en-US" sz="1400" baseline="-25000">
              <a:solidFill>
                <a:srgbClr val="FFFFFF"/>
              </a:solidFill>
              <a:cs typeface="Calibri" panose="020F0502020204030204"/>
            </a:endParaRPr>
          </a:p>
        </p:txBody>
      </p:sp>
      <p:sp>
        <p:nvSpPr>
          <p:cNvPr id="147" name="TextBox 146">
            <a:extLst>
              <a:ext uri="{FF2B5EF4-FFF2-40B4-BE49-F238E27FC236}">
                <a16:creationId xmlns:a16="http://schemas.microsoft.com/office/drawing/2014/main" id="{B26613E8-D76C-430B-A983-55C8433B1AA5}"/>
              </a:ext>
            </a:extLst>
          </p:cNvPr>
          <p:cNvSpPr txBox="1"/>
          <p:nvPr/>
        </p:nvSpPr>
        <p:spPr>
          <a:xfrm>
            <a:off x="6059150" y="4300866"/>
            <a:ext cx="668463" cy="307777"/>
          </a:xfrm>
          <a:prstGeom prst="rect">
            <a:avLst/>
          </a:prstGeom>
          <a:solidFill>
            <a:schemeClr val="accent5">
              <a:lumMod val="60000"/>
              <a:lumOff val="4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[SEPT]</a:t>
            </a:r>
            <a:endParaRPr lang="en-US" sz="1400">
              <a:solidFill>
                <a:srgbClr val="FFFFFF"/>
              </a:solidFill>
            </a:endParaRPr>
          </a:p>
        </p:txBody>
      </p:sp>
      <p:sp>
        <p:nvSpPr>
          <p:cNvPr id="148" name="TextBox 147">
            <a:extLst>
              <a:ext uri="{FF2B5EF4-FFF2-40B4-BE49-F238E27FC236}">
                <a16:creationId xmlns:a16="http://schemas.microsoft.com/office/drawing/2014/main" id="{7E406BCB-0485-4C00-909C-69EC1ED0C5AD}"/>
              </a:ext>
            </a:extLst>
          </p:cNvPr>
          <p:cNvSpPr txBox="1"/>
          <p:nvPr/>
        </p:nvSpPr>
        <p:spPr>
          <a:xfrm>
            <a:off x="6806509" y="4302139"/>
            <a:ext cx="571702" cy="307777"/>
          </a:xfrm>
          <a:prstGeom prst="rect">
            <a:avLst/>
          </a:prstGeom>
          <a:solidFill>
            <a:schemeClr val="accent5">
              <a:lumMod val="60000"/>
              <a:lumOff val="4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Tok 1</a:t>
            </a:r>
            <a:endParaRPr lang="en-US" sz="1400">
              <a:solidFill>
                <a:srgbClr val="FFFFFF"/>
              </a:solidFill>
              <a:cs typeface="Calibri" panose="020F0502020204030204"/>
            </a:endParaRPr>
          </a:p>
        </p:txBody>
      </p:sp>
      <p:sp>
        <p:nvSpPr>
          <p:cNvPr id="149" name="TextBox 148">
            <a:extLst>
              <a:ext uri="{FF2B5EF4-FFF2-40B4-BE49-F238E27FC236}">
                <a16:creationId xmlns:a16="http://schemas.microsoft.com/office/drawing/2014/main" id="{8068D905-09E2-4ADE-8365-CC69DD42E559}"/>
              </a:ext>
            </a:extLst>
          </p:cNvPr>
          <p:cNvSpPr txBox="1"/>
          <p:nvPr/>
        </p:nvSpPr>
        <p:spPr>
          <a:xfrm>
            <a:off x="7697456" y="4302138"/>
            <a:ext cx="778345" cy="307777"/>
          </a:xfrm>
          <a:prstGeom prst="rect">
            <a:avLst/>
          </a:prstGeom>
          <a:solidFill>
            <a:schemeClr val="accent5">
              <a:lumMod val="60000"/>
              <a:lumOff val="4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a:solidFill>
                  <a:srgbClr val="FFFFFF"/>
                </a:solidFill>
                <a:ea typeface="+mn-lt"/>
                <a:cs typeface="+mn-lt"/>
              </a:rPr>
              <a:t>Tok M</a:t>
            </a:r>
            <a:r>
              <a:rPr lang="en-US" sz="1400" baseline="30000">
                <a:solidFill>
                  <a:srgbClr val="FFFFFF"/>
                </a:solidFill>
                <a:ea typeface="+mn-lt"/>
                <a:cs typeface="+mn-lt"/>
              </a:rPr>
              <a:t>'</a:t>
            </a:r>
            <a:endParaRPr lang="en-US" sz="1400" baseline="30000">
              <a:solidFill>
                <a:srgbClr val="FFFFFF"/>
              </a:solidFill>
              <a:cs typeface="Calibri" panose="020F0502020204030204"/>
            </a:endParaRPr>
          </a:p>
        </p:txBody>
      </p:sp>
      <p:sp>
        <p:nvSpPr>
          <p:cNvPr id="162" name="TextBox 161">
            <a:extLst>
              <a:ext uri="{FF2B5EF4-FFF2-40B4-BE49-F238E27FC236}">
                <a16:creationId xmlns:a16="http://schemas.microsoft.com/office/drawing/2014/main" id="{11D90243-4BD4-4C14-A093-9F508F81D890}"/>
              </a:ext>
            </a:extLst>
          </p:cNvPr>
          <p:cNvSpPr txBox="1"/>
          <p:nvPr/>
        </p:nvSpPr>
        <p:spPr>
          <a:xfrm>
            <a:off x="5098262" y="3647167"/>
            <a:ext cx="3667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sp>
        <p:nvSpPr>
          <p:cNvPr id="163" name="TextBox 162">
            <a:extLst>
              <a:ext uri="{FF2B5EF4-FFF2-40B4-BE49-F238E27FC236}">
                <a16:creationId xmlns:a16="http://schemas.microsoft.com/office/drawing/2014/main" id="{EB3F32A7-5827-4DC5-9426-D98DCCBEC474}"/>
              </a:ext>
            </a:extLst>
          </p:cNvPr>
          <p:cNvSpPr txBox="1"/>
          <p:nvPr/>
        </p:nvSpPr>
        <p:spPr>
          <a:xfrm>
            <a:off x="5033685" y="4267099"/>
            <a:ext cx="3667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sp>
        <p:nvSpPr>
          <p:cNvPr id="164" name="TextBox 163">
            <a:extLst>
              <a:ext uri="{FF2B5EF4-FFF2-40B4-BE49-F238E27FC236}">
                <a16:creationId xmlns:a16="http://schemas.microsoft.com/office/drawing/2014/main" id="{A2923205-BBA1-46BD-AD6F-8309C8B21AE3}"/>
              </a:ext>
            </a:extLst>
          </p:cNvPr>
          <p:cNvSpPr txBox="1"/>
          <p:nvPr/>
        </p:nvSpPr>
        <p:spPr>
          <a:xfrm>
            <a:off x="7371346" y="4267099"/>
            <a:ext cx="3667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sp>
        <p:nvSpPr>
          <p:cNvPr id="165" name="TextBox 164">
            <a:extLst>
              <a:ext uri="{FF2B5EF4-FFF2-40B4-BE49-F238E27FC236}">
                <a16:creationId xmlns:a16="http://schemas.microsoft.com/office/drawing/2014/main" id="{A8C4632E-A54B-4166-97E6-97A1A18BF067}"/>
              </a:ext>
            </a:extLst>
          </p:cNvPr>
          <p:cNvSpPr txBox="1"/>
          <p:nvPr/>
        </p:nvSpPr>
        <p:spPr>
          <a:xfrm>
            <a:off x="7397177" y="3621336"/>
            <a:ext cx="3667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cxnSp>
        <p:nvCxnSpPr>
          <p:cNvPr id="166" name="Straight Arrow Connector 165">
            <a:extLst>
              <a:ext uri="{FF2B5EF4-FFF2-40B4-BE49-F238E27FC236}">
                <a16:creationId xmlns:a16="http://schemas.microsoft.com/office/drawing/2014/main" id="{AD47B731-78F0-407D-9B13-1A43CE73CC23}"/>
              </a:ext>
            </a:extLst>
          </p:cNvPr>
          <p:cNvCxnSpPr>
            <a:cxnSpLocks/>
          </p:cNvCxnSpPr>
          <p:nvPr/>
        </p:nvCxnSpPr>
        <p:spPr>
          <a:xfrm>
            <a:off x="4773603" y="4620492"/>
            <a:ext cx="1" cy="413289"/>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69" name="Straight Arrow Connector 168">
            <a:extLst>
              <a:ext uri="{FF2B5EF4-FFF2-40B4-BE49-F238E27FC236}">
                <a16:creationId xmlns:a16="http://schemas.microsoft.com/office/drawing/2014/main" id="{173A765F-6E04-4546-A20F-93BA6E7DCF36}"/>
              </a:ext>
            </a:extLst>
          </p:cNvPr>
          <p:cNvCxnSpPr>
            <a:cxnSpLocks/>
          </p:cNvCxnSpPr>
          <p:nvPr/>
        </p:nvCxnSpPr>
        <p:spPr>
          <a:xfrm>
            <a:off x="8092823" y="4594662"/>
            <a:ext cx="1" cy="452034"/>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70" name="Straight Arrow Connector 169">
            <a:extLst>
              <a:ext uri="{FF2B5EF4-FFF2-40B4-BE49-F238E27FC236}">
                <a16:creationId xmlns:a16="http://schemas.microsoft.com/office/drawing/2014/main" id="{B3621EA0-9E15-4A6C-9B99-CB9AA5943564}"/>
              </a:ext>
            </a:extLst>
          </p:cNvPr>
          <p:cNvCxnSpPr>
            <a:cxnSpLocks/>
          </p:cNvCxnSpPr>
          <p:nvPr/>
        </p:nvCxnSpPr>
        <p:spPr>
          <a:xfrm>
            <a:off x="4773603" y="5020866"/>
            <a:ext cx="3319220" cy="25828"/>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72" name="Straight Arrow Connector 171">
            <a:extLst>
              <a:ext uri="{FF2B5EF4-FFF2-40B4-BE49-F238E27FC236}">
                <a16:creationId xmlns:a16="http://schemas.microsoft.com/office/drawing/2014/main" id="{5E0B512B-2D35-4D32-87B3-302D20920006}"/>
              </a:ext>
            </a:extLst>
          </p:cNvPr>
          <p:cNvCxnSpPr>
            <a:cxnSpLocks/>
          </p:cNvCxnSpPr>
          <p:nvPr/>
        </p:nvCxnSpPr>
        <p:spPr>
          <a:xfrm>
            <a:off x="6385060" y="5035676"/>
            <a:ext cx="1" cy="348712"/>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73" name="Straight Arrow Connector 172">
            <a:extLst>
              <a:ext uri="{FF2B5EF4-FFF2-40B4-BE49-F238E27FC236}">
                <a16:creationId xmlns:a16="http://schemas.microsoft.com/office/drawing/2014/main" id="{50DBEA69-E4C2-4C0B-B204-9ACB1AE97250}"/>
              </a:ext>
            </a:extLst>
          </p:cNvPr>
          <p:cNvCxnSpPr>
            <a:cxnSpLocks/>
          </p:cNvCxnSpPr>
          <p:nvPr/>
        </p:nvCxnSpPr>
        <p:spPr>
          <a:xfrm>
            <a:off x="6151839" y="1710573"/>
            <a:ext cx="1" cy="348712"/>
          </a:xfrm>
          <a:prstGeom prst="straightConnector1">
            <a:avLst/>
          </a:prstGeom>
        </p:spPr>
        <p:style>
          <a:lnRef idx="1">
            <a:schemeClr val="dk1"/>
          </a:lnRef>
          <a:fillRef idx="0">
            <a:schemeClr val="dk1"/>
          </a:fillRef>
          <a:effectRef idx="0">
            <a:schemeClr val="dk1"/>
          </a:effectRef>
          <a:fontRef idx="minor">
            <a:schemeClr val="tx1"/>
          </a:fontRef>
        </p:style>
      </p:cxnSp>
      <p:sp>
        <p:nvSpPr>
          <p:cNvPr id="174" name="TextBox 173">
            <a:extLst>
              <a:ext uri="{FF2B5EF4-FFF2-40B4-BE49-F238E27FC236}">
                <a16:creationId xmlns:a16="http://schemas.microsoft.com/office/drawing/2014/main" id="{9DD144A7-1F8C-446D-8563-7080A8F1DCE0}"/>
              </a:ext>
            </a:extLst>
          </p:cNvPr>
          <p:cNvSpPr txBox="1"/>
          <p:nvPr/>
        </p:nvSpPr>
        <p:spPr>
          <a:xfrm>
            <a:off x="5827169" y="5387504"/>
            <a:ext cx="107500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3F3F3F"/>
                </a:solidFill>
              </a:rPr>
              <a:t>Questions</a:t>
            </a:r>
          </a:p>
        </p:txBody>
      </p:sp>
      <p:sp>
        <p:nvSpPr>
          <p:cNvPr id="175" name="TextBox 174">
            <a:extLst>
              <a:ext uri="{FF2B5EF4-FFF2-40B4-BE49-F238E27FC236}">
                <a16:creationId xmlns:a16="http://schemas.microsoft.com/office/drawing/2014/main" id="{79E960B8-5C6F-4D60-A667-C61A665AD4E4}"/>
              </a:ext>
            </a:extLst>
          </p:cNvPr>
          <p:cNvSpPr txBox="1"/>
          <p:nvPr/>
        </p:nvSpPr>
        <p:spPr>
          <a:xfrm>
            <a:off x="5738207" y="1397724"/>
            <a:ext cx="9012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3F3F3F"/>
                </a:solidFill>
                <a:cs typeface="Calibri"/>
              </a:rPr>
              <a:t>Intents</a:t>
            </a:r>
          </a:p>
        </p:txBody>
      </p:sp>
      <p:sp>
        <p:nvSpPr>
          <p:cNvPr id="176" name="Arrow: Up 175">
            <a:extLst>
              <a:ext uri="{FF2B5EF4-FFF2-40B4-BE49-F238E27FC236}">
                <a16:creationId xmlns:a16="http://schemas.microsoft.com/office/drawing/2014/main" id="{BBC0834B-DE56-4564-B0A5-6EFA010238D3}"/>
              </a:ext>
            </a:extLst>
          </p:cNvPr>
          <p:cNvSpPr/>
          <p:nvPr/>
        </p:nvSpPr>
        <p:spPr>
          <a:xfrm>
            <a:off x="6201711" y="5646306"/>
            <a:ext cx="322882" cy="221689"/>
          </a:xfrm>
          <a:prstGeom prst="upArrow">
            <a:avLst/>
          </a:prstGeom>
          <a:solidFill>
            <a:schemeClr val="bg2">
              <a:lumMod val="75000"/>
            </a:schemeClr>
          </a:solidFill>
          <a:ln>
            <a:solidFill>
              <a:schemeClr val="tx2"/>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77" name="TextBox 176">
            <a:extLst>
              <a:ext uri="{FF2B5EF4-FFF2-40B4-BE49-F238E27FC236}">
                <a16:creationId xmlns:a16="http://schemas.microsoft.com/office/drawing/2014/main" id="{FB154547-9A9F-4C56-B597-3BED76ADA8B6}"/>
              </a:ext>
            </a:extLst>
          </p:cNvPr>
          <p:cNvSpPr txBox="1"/>
          <p:nvPr/>
        </p:nvSpPr>
        <p:spPr>
          <a:xfrm>
            <a:off x="4802824" y="5871909"/>
            <a:ext cx="289818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3F3F3F"/>
                </a:solidFill>
              </a:rPr>
              <a:t>Question / Intent Pair</a:t>
            </a:r>
            <a:endParaRPr lang="en-US"/>
          </a:p>
        </p:txBody>
      </p:sp>
      <p:sp>
        <p:nvSpPr>
          <p:cNvPr id="179" name="TextBox 178">
            <a:extLst>
              <a:ext uri="{FF2B5EF4-FFF2-40B4-BE49-F238E27FC236}">
                <a16:creationId xmlns:a16="http://schemas.microsoft.com/office/drawing/2014/main" id="{648BFE41-4B41-4803-96F6-87731F2A394A}"/>
              </a:ext>
            </a:extLst>
          </p:cNvPr>
          <p:cNvSpPr txBox="1"/>
          <p:nvPr/>
        </p:nvSpPr>
        <p:spPr>
          <a:xfrm>
            <a:off x="3807541" y="1428254"/>
            <a:ext cx="13605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3F3F3F"/>
                </a:solidFill>
                <a:cs typeface="Calibri"/>
              </a:rPr>
              <a:t>Our Dataset</a:t>
            </a:r>
            <a:endParaRPr lang="en-US" b="1"/>
          </a:p>
        </p:txBody>
      </p:sp>
      <p:cxnSp>
        <p:nvCxnSpPr>
          <p:cNvPr id="104" name="Straight Arrow Connector 172">
            <a:extLst>
              <a:ext uri="{FF2B5EF4-FFF2-40B4-BE49-F238E27FC236}">
                <a16:creationId xmlns:a16="http://schemas.microsoft.com/office/drawing/2014/main" id="{8DC14533-D604-464E-93F5-CC805A7C72CE}"/>
              </a:ext>
            </a:extLst>
          </p:cNvPr>
          <p:cNvCxnSpPr>
            <a:cxnSpLocks/>
          </p:cNvCxnSpPr>
          <p:nvPr/>
        </p:nvCxnSpPr>
        <p:spPr>
          <a:xfrm flipH="1">
            <a:off x="4142179" y="2056147"/>
            <a:ext cx="3867611"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50" name="Straight Arrow Connector 172">
            <a:extLst>
              <a:ext uri="{FF2B5EF4-FFF2-40B4-BE49-F238E27FC236}">
                <a16:creationId xmlns:a16="http://schemas.microsoft.com/office/drawing/2014/main" id="{56CF4271-C744-1747-BEE3-57C8FC82F5DA}"/>
              </a:ext>
            </a:extLst>
          </p:cNvPr>
          <p:cNvCxnSpPr>
            <a:cxnSpLocks/>
          </p:cNvCxnSpPr>
          <p:nvPr/>
        </p:nvCxnSpPr>
        <p:spPr>
          <a:xfrm>
            <a:off x="8009790" y="2056147"/>
            <a:ext cx="0" cy="289472"/>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51" name="Straight Arrow Connector 172">
            <a:extLst>
              <a:ext uri="{FF2B5EF4-FFF2-40B4-BE49-F238E27FC236}">
                <a16:creationId xmlns:a16="http://schemas.microsoft.com/office/drawing/2014/main" id="{2B2C48F3-E556-094C-A741-A958C7AB29CB}"/>
              </a:ext>
            </a:extLst>
          </p:cNvPr>
          <p:cNvCxnSpPr>
            <a:cxnSpLocks/>
          </p:cNvCxnSpPr>
          <p:nvPr/>
        </p:nvCxnSpPr>
        <p:spPr>
          <a:xfrm>
            <a:off x="4142179" y="2056147"/>
            <a:ext cx="0" cy="289472"/>
          </a:xfrm>
          <a:prstGeom prst="straightConnector1">
            <a:avLst/>
          </a:prstGeom>
        </p:spPr>
        <p:style>
          <a:lnRef idx="1">
            <a:schemeClr val="dk1"/>
          </a:lnRef>
          <a:fillRef idx="0">
            <a:schemeClr val="dk1"/>
          </a:fillRef>
          <a:effectRef idx="0">
            <a:schemeClr val="dk1"/>
          </a:effectRef>
          <a:fontRef idx="minor">
            <a:schemeClr val="tx1"/>
          </a:fontRef>
        </p:style>
      </p:cxnSp>
      <p:sp>
        <p:nvSpPr>
          <p:cNvPr id="153" name="Arrow: Up 101">
            <a:extLst>
              <a:ext uri="{FF2B5EF4-FFF2-40B4-BE49-F238E27FC236}">
                <a16:creationId xmlns:a16="http://schemas.microsoft.com/office/drawing/2014/main" id="{A72A0E03-B845-2F41-BDE7-AF28EF6A9CC7}"/>
              </a:ext>
            </a:extLst>
          </p:cNvPr>
          <p:cNvSpPr/>
          <p:nvPr/>
        </p:nvSpPr>
        <p:spPr>
          <a:xfrm>
            <a:off x="6000130" y="1721405"/>
            <a:ext cx="322882" cy="335797"/>
          </a:xfrm>
          <a:prstGeom prst="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52" name="Rectangle 151" descr="Head with Gears">
            <a:extLst>
              <a:ext uri="{FF2B5EF4-FFF2-40B4-BE49-F238E27FC236}">
                <a16:creationId xmlns:a16="http://schemas.microsoft.com/office/drawing/2014/main" id="{B2DE4C8C-A6CB-9048-82F8-2DF24A57A561}"/>
              </a:ext>
            </a:extLst>
          </p:cNvPr>
          <p:cNvSpPr/>
          <p:nvPr/>
        </p:nvSpPr>
        <p:spPr>
          <a:xfrm>
            <a:off x="216971" y="227589"/>
            <a:ext cx="563846" cy="563846"/>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54" name="Arrow: Up 106">
            <a:extLst>
              <a:ext uri="{FF2B5EF4-FFF2-40B4-BE49-F238E27FC236}">
                <a16:creationId xmlns:a16="http://schemas.microsoft.com/office/drawing/2014/main" id="{07E48C20-30D1-A94B-999E-403699634E22}"/>
              </a:ext>
            </a:extLst>
          </p:cNvPr>
          <p:cNvSpPr/>
          <p:nvPr/>
        </p:nvSpPr>
        <p:spPr>
          <a:xfrm>
            <a:off x="3967374" y="3971440"/>
            <a:ext cx="322882" cy="335797"/>
          </a:xfrm>
          <a:prstGeom prst="upArrow">
            <a:avLst/>
          </a:prstGeom>
          <a:solidFill>
            <a:schemeClr val="bg2"/>
          </a:solidFill>
          <a:ln>
            <a:solidFill>
              <a:schemeClr val="tx2"/>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68" name="Arrow: Up 107">
            <a:extLst>
              <a:ext uri="{FF2B5EF4-FFF2-40B4-BE49-F238E27FC236}">
                <a16:creationId xmlns:a16="http://schemas.microsoft.com/office/drawing/2014/main" id="{E8AE87EB-A470-CC42-857F-C6F240180111}"/>
              </a:ext>
            </a:extLst>
          </p:cNvPr>
          <p:cNvSpPr/>
          <p:nvPr/>
        </p:nvSpPr>
        <p:spPr>
          <a:xfrm>
            <a:off x="4638966" y="3971440"/>
            <a:ext cx="322882" cy="335797"/>
          </a:xfrm>
          <a:prstGeom prst="upArrow">
            <a:avLst/>
          </a:prstGeom>
          <a:solidFill>
            <a:schemeClr val="bg2"/>
          </a:solidFill>
          <a:ln>
            <a:solidFill>
              <a:schemeClr val="tx2"/>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71" name="Arrow: Up 108">
            <a:extLst>
              <a:ext uri="{FF2B5EF4-FFF2-40B4-BE49-F238E27FC236}">
                <a16:creationId xmlns:a16="http://schemas.microsoft.com/office/drawing/2014/main" id="{EAFAE905-6BA1-814E-ACF4-4E0D57E79087}"/>
              </a:ext>
            </a:extLst>
          </p:cNvPr>
          <p:cNvSpPr/>
          <p:nvPr/>
        </p:nvSpPr>
        <p:spPr>
          <a:xfrm>
            <a:off x="5504287" y="3971440"/>
            <a:ext cx="322882" cy="335797"/>
          </a:xfrm>
          <a:prstGeom prst="upArrow">
            <a:avLst/>
          </a:prstGeom>
          <a:solidFill>
            <a:schemeClr val="bg2"/>
          </a:solidFill>
          <a:ln>
            <a:solidFill>
              <a:schemeClr val="tx2"/>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80" name="Arrow: Up 109">
            <a:extLst>
              <a:ext uri="{FF2B5EF4-FFF2-40B4-BE49-F238E27FC236}">
                <a16:creationId xmlns:a16="http://schemas.microsoft.com/office/drawing/2014/main" id="{BAD8E9BB-6FCA-C045-A3DA-49D36351FF93}"/>
              </a:ext>
            </a:extLst>
          </p:cNvPr>
          <p:cNvSpPr/>
          <p:nvPr/>
        </p:nvSpPr>
        <p:spPr>
          <a:xfrm>
            <a:off x="6227542" y="3971440"/>
            <a:ext cx="322882" cy="335797"/>
          </a:xfrm>
          <a:prstGeom prst="upArrow">
            <a:avLst/>
          </a:prstGeom>
          <a:solidFill>
            <a:schemeClr val="bg2"/>
          </a:solidFill>
          <a:ln>
            <a:solidFill>
              <a:schemeClr val="tx2"/>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81" name="Arrow: Up 110">
            <a:extLst>
              <a:ext uri="{FF2B5EF4-FFF2-40B4-BE49-F238E27FC236}">
                <a16:creationId xmlns:a16="http://schemas.microsoft.com/office/drawing/2014/main" id="{4A0A5642-BA42-BF43-AB97-E41525CC7CA7}"/>
              </a:ext>
            </a:extLst>
          </p:cNvPr>
          <p:cNvSpPr/>
          <p:nvPr/>
        </p:nvSpPr>
        <p:spPr>
          <a:xfrm>
            <a:off x="6943398" y="3971440"/>
            <a:ext cx="322882" cy="335797"/>
          </a:xfrm>
          <a:prstGeom prst="upArrow">
            <a:avLst/>
          </a:prstGeom>
          <a:solidFill>
            <a:schemeClr val="bg2"/>
          </a:solidFill>
          <a:ln>
            <a:solidFill>
              <a:schemeClr val="tx2"/>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82" name="Arrow: Up 111">
            <a:extLst>
              <a:ext uri="{FF2B5EF4-FFF2-40B4-BE49-F238E27FC236}">
                <a16:creationId xmlns:a16="http://schemas.microsoft.com/office/drawing/2014/main" id="{71810F83-ABB3-714B-89C7-B2750C05C693}"/>
              </a:ext>
            </a:extLst>
          </p:cNvPr>
          <p:cNvSpPr/>
          <p:nvPr/>
        </p:nvSpPr>
        <p:spPr>
          <a:xfrm>
            <a:off x="7919441" y="3971440"/>
            <a:ext cx="322882" cy="335797"/>
          </a:xfrm>
          <a:prstGeom prst="upArrow">
            <a:avLst/>
          </a:prstGeom>
          <a:solidFill>
            <a:schemeClr val="bg2"/>
          </a:solidFill>
          <a:ln>
            <a:solidFill>
              <a:schemeClr val="tx2"/>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2256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4FF63F-2451-714D-89E0-389D9DD889AB}"/>
              </a:ext>
            </a:extLst>
          </p:cNvPr>
          <p:cNvSpPr>
            <a:spLocks noGrp="1"/>
          </p:cNvSpPr>
          <p:nvPr>
            <p:ph type="title"/>
          </p:nvPr>
        </p:nvSpPr>
        <p:spPr>
          <a:xfrm>
            <a:off x="878587" y="-2919"/>
            <a:ext cx="9447302" cy="1002033"/>
          </a:xfrm>
        </p:spPr>
        <p:txBody>
          <a:bodyPr>
            <a:normAutofit/>
          </a:bodyPr>
          <a:lstStyle/>
          <a:p>
            <a:r>
              <a:rPr lang="en-GB">
                <a:solidFill>
                  <a:srgbClr val="3F3F3F"/>
                </a:solidFill>
              </a:rPr>
              <a:t>The key components of our chatbot</a:t>
            </a:r>
          </a:p>
        </p:txBody>
      </p:sp>
      <p:sp>
        <p:nvSpPr>
          <p:cNvPr id="4" name="Rectangle 3">
            <a:extLst>
              <a:ext uri="{FF2B5EF4-FFF2-40B4-BE49-F238E27FC236}">
                <a16:creationId xmlns:a16="http://schemas.microsoft.com/office/drawing/2014/main" id="{989773E6-5CF5-9945-8FB3-11D52497A52B}"/>
              </a:ext>
            </a:extLst>
          </p:cNvPr>
          <p:cNvSpPr/>
          <p:nvPr/>
        </p:nvSpPr>
        <p:spPr>
          <a:xfrm>
            <a:off x="2811676" y="3930218"/>
            <a:ext cx="3220447" cy="9144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720000" rtlCol="0" anchor="ctr"/>
          <a:lstStyle/>
          <a:p>
            <a:r>
              <a:rPr lang="en-GB"/>
              <a:t>Python scripts on </a:t>
            </a:r>
            <a:r>
              <a:rPr lang="en-GB">
                <a:hlinkClick r:id="rId3"/>
              </a:rPr>
              <a:t>GitHub</a:t>
            </a:r>
            <a:r>
              <a:rPr lang="en-GB"/>
              <a:t>:</a:t>
            </a:r>
          </a:p>
          <a:p>
            <a:pPr marL="285750" indent="-285750">
              <a:buFont typeface="Arial" panose="020B0604020202020204" pitchFamily="34" charset="0"/>
              <a:buChar char="•"/>
            </a:pPr>
            <a:r>
              <a:rPr lang="en-GB" i="1" err="1"/>
              <a:t>mainbot.py</a:t>
            </a:r>
            <a:endParaRPr lang="en-GB" i="1"/>
          </a:p>
          <a:p>
            <a:pPr marL="285750" indent="-285750">
              <a:buFont typeface="Arial" panose="020B0604020202020204" pitchFamily="34" charset="0"/>
              <a:buChar char="•"/>
            </a:pPr>
            <a:r>
              <a:rPr lang="en-GB" i="1" err="1"/>
              <a:t>ai_bot.py</a:t>
            </a:r>
            <a:endParaRPr lang="en-GB" i="1"/>
          </a:p>
        </p:txBody>
      </p:sp>
      <p:sp>
        <p:nvSpPr>
          <p:cNvPr id="6" name="Rectangle 5">
            <a:extLst>
              <a:ext uri="{FF2B5EF4-FFF2-40B4-BE49-F238E27FC236}">
                <a16:creationId xmlns:a16="http://schemas.microsoft.com/office/drawing/2014/main" id="{924FD508-80D6-354D-B3A9-9A2196FD3755}"/>
              </a:ext>
            </a:extLst>
          </p:cNvPr>
          <p:cNvSpPr/>
          <p:nvPr/>
        </p:nvSpPr>
        <p:spPr>
          <a:xfrm>
            <a:off x="6646063" y="3930218"/>
            <a:ext cx="286978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90000" rtlCol="0" anchor="ctr"/>
          <a:lstStyle/>
          <a:p>
            <a:r>
              <a:rPr lang="en-GB"/>
              <a:t>Slack web client</a:t>
            </a:r>
          </a:p>
          <a:p>
            <a:r>
              <a:rPr lang="en-GB"/>
              <a:t>Python library</a:t>
            </a:r>
          </a:p>
        </p:txBody>
      </p:sp>
      <p:sp>
        <p:nvSpPr>
          <p:cNvPr id="10" name="Flèche courbée vers le haut 9">
            <a:extLst>
              <a:ext uri="{FF2B5EF4-FFF2-40B4-BE49-F238E27FC236}">
                <a16:creationId xmlns:a16="http://schemas.microsoft.com/office/drawing/2014/main" id="{D2A9C2FA-339C-EF4A-8F96-00554BA0366B}"/>
              </a:ext>
            </a:extLst>
          </p:cNvPr>
          <p:cNvSpPr/>
          <p:nvPr/>
        </p:nvSpPr>
        <p:spPr>
          <a:xfrm>
            <a:off x="4766164" y="4922388"/>
            <a:ext cx="2869780" cy="67672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Flèche courbée vers la droite 10">
            <a:extLst>
              <a:ext uri="{FF2B5EF4-FFF2-40B4-BE49-F238E27FC236}">
                <a16:creationId xmlns:a16="http://schemas.microsoft.com/office/drawing/2014/main" id="{191A5A64-41C8-5E42-86A6-C93D21A9108F}"/>
              </a:ext>
            </a:extLst>
          </p:cNvPr>
          <p:cNvSpPr/>
          <p:nvPr/>
        </p:nvSpPr>
        <p:spPr>
          <a:xfrm>
            <a:off x="1847071" y="2293918"/>
            <a:ext cx="731520" cy="2093500"/>
          </a:xfrm>
          <a:prstGeom prst="curved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rPr>
              <a:t>   </a:t>
            </a:r>
          </a:p>
        </p:txBody>
      </p:sp>
      <p:sp>
        <p:nvSpPr>
          <p:cNvPr id="13" name="ZoneTexte 12">
            <a:extLst>
              <a:ext uri="{FF2B5EF4-FFF2-40B4-BE49-F238E27FC236}">
                <a16:creationId xmlns:a16="http://schemas.microsoft.com/office/drawing/2014/main" id="{334AEBB7-43D8-5E49-AAE2-DD287D153911}"/>
              </a:ext>
            </a:extLst>
          </p:cNvPr>
          <p:cNvSpPr txBox="1"/>
          <p:nvPr/>
        </p:nvSpPr>
        <p:spPr>
          <a:xfrm>
            <a:off x="2044244" y="2990868"/>
            <a:ext cx="2304648" cy="523220"/>
          </a:xfrm>
          <a:prstGeom prst="rect">
            <a:avLst/>
          </a:prstGeom>
          <a:noFill/>
        </p:spPr>
        <p:txBody>
          <a:bodyPr wrap="square" rtlCol="0">
            <a:spAutoFit/>
          </a:bodyPr>
          <a:lstStyle/>
          <a:p>
            <a:pPr algn="ctr"/>
            <a:r>
              <a:rPr lang="en-GB" sz="1400">
                <a:solidFill>
                  <a:schemeClr val="accent1"/>
                </a:solidFill>
                <a:latin typeface="Arial" panose="020B0604020202020204" pitchFamily="34" charset="0"/>
                <a:cs typeface="Arial" panose="020B0604020202020204" pitchFamily="34" charset="0"/>
              </a:rPr>
              <a:t>Raw data</a:t>
            </a:r>
          </a:p>
          <a:p>
            <a:pPr algn="ctr"/>
            <a:r>
              <a:rPr lang="en-GB" sz="1400">
                <a:solidFill>
                  <a:schemeClr val="tx2">
                    <a:lumMod val="50000"/>
                  </a:schemeClr>
                </a:solidFill>
                <a:latin typeface="Arial" panose="020B0604020202020204" pitchFamily="34" charset="0"/>
                <a:cs typeface="Arial" panose="020B0604020202020204" pitchFamily="34" charset="0"/>
              </a:rPr>
              <a:t>{“text”: “@</a:t>
            </a:r>
            <a:r>
              <a:rPr lang="en-GB" sz="1400" err="1">
                <a:solidFill>
                  <a:schemeClr val="tx2">
                    <a:lumMod val="50000"/>
                  </a:schemeClr>
                </a:solidFill>
                <a:latin typeface="Arial" panose="020B0604020202020204" pitchFamily="34" charset="0"/>
                <a:cs typeface="Arial" panose="020B0604020202020204" pitchFamily="34" charset="0"/>
              </a:rPr>
              <a:t>amexbot</a:t>
            </a:r>
            <a:r>
              <a:rPr lang="en-GB" sz="1400">
                <a:solidFill>
                  <a:schemeClr val="tx2">
                    <a:lumMod val="50000"/>
                  </a:schemeClr>
                </a:solidFill>
                <a:latin typeface="Arial" panose="020B0604020202020204" pitchFamily="34" charset="0"/>
                <a:cs typeface="Arial" panose="020B0604020202020204" pitchFamily="34" charset="0"/>
              </a:rPr>
              <a:t> Hello”}</a:t>
            </a:r>
          </a:p>
        </p:txBody>
      </p:sp>
      <p:sp>
        <p:nvSpPr>
          <p:cNvPr id="15" name="Bulle ronde 14">
            <a:extLst>
              <a:ext uri="{FF2B5EF4-FFF2-40B4-BE49-F238E27FC236}">
                <a16:creationId xmlns:a16="http://schemas.microsoft.com/office/drawing/2014/main" id="{9A25D8B6-EB39-794E-B6BD-3D752BF21AC7}"/>
              </a:ext>
            </a:extLst>
          </p:cNvPr>
          <p:cNvSpPr/>
          <p:nvPr/>
        </p:nvSpPr>
        <p:spPr>
          <a:xfrm>
            <a:off x="2696746" y="1830324"/>
            <a:ext cx="1097638" cy="726234"/>
          </a:xfrm>
          <a:prstGeom prst="wedgeEllipseCallout">
            <a:avLst>
              <a:gd name="adj1" fmla="val 66876"/>
              <a:gd name="adj2" fmla="val -10529"/>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a:latin typeface="Arial" panose="020B0604020202020204" pitchFamily="34" charset="0"/>
                <a:cs typeface="Arial" panose="020B0604020202020204" pitchFamily="34" charset="0"/>
              </a:rPr>
              <a:t>@</a:t>
            </a:r>
            <a:r>
              <a:rPr lang="en-GB" sz="1200" err="1">
                <a:latin typeface="Arial" panose="020B0604020202020204" pitchFamily="34" charset="0"/>
                <a:cs typeface="Arial" panose="020B0604020202020204" pitchFamily="34" charset="0"/>
              </a:rPr>
              <a:t>amexbot</a:t>
            </a:r>
            <a:r>
              <a:rPr lang="en-GB" sz="1200">
                <a:latin typeface="Arial" panose="020B0604020202020204" pitchFamily="34" charset="0"/>
                <a:cs typeface="Arial" panose="020B0604020202020204" pitchFamily="34" charset="0"/>
              </a:rPr>
              <a:t> Hello</a:t>
            </a:r>
            <a:endParaRPr lang="en-GB" sz="1200"/>
          </a:p>
        </p:txBody>
      </p:sp>
      <p:sp>
        <p:nvSpPr>
          <p:cNvPr id="16" name="ZoneTexte 15">
            <a:extLst>
              <a:ext uri="{FF2B5EF4-FFF2-40B4-BE49-F238E27FC236}">
                <a16:creationId xmlns:a16="http://schemas.microsoft.com/office/drawing/2014/main" id="{5A6EA57E-3FA9-644B-B9B2-328AB8B003BF}"/>
              </a:ext>
            </a:extLst>
          </p:cNvPr>
          <p:cNvSpPr txBox="1"/>
          <p:nvPr/>
        </p:nvSpPr>
        <p:spPr>
          <a:xfrm>
            <a:off x="8000622" y="2976399"/>
            <a:ext cx="2304648" cy="523220"/>
          </a:xfrm>
          <a:prstGeom prst="rect">
            <a:avLst/>
          </a:prstGeom>
          <a:noFill/>
        </p:spPr>
        <p:txBody>
          <a:bodyPr wrap="square" rtlCol="0">
            <a:spAutoFit/>
          </a:bodyPr>
          <a:lstStyle/>
          <a:p>
            <a:pPr algn="ctr"/>
            <a:r>
              <a:rPr lang="en-GB" sz="1400">
                <a:solidFill>
                  <a:schemeClr val="accent1"/>
                </a:solidFill>
                <a:latin typeface="Arial" panose="020B0604020202020204" pitchFamily="34" charset="0"/>
                <a:cs typeface="Arial" panose="020B0604020202020204" pitchFamily="34" charset="0"/>
              </a:rPr>
              <a:t>Raw data</a:t>
            </a:r>
          </a:p>
          <a:p>
            <a:pPr algn="ctr"/>
            <a:r>
              <a:rPr lang="en-GB" sz="1400">
                <a:solidFill>
                  <a:schemeClr val="tx2">
                    <a:lumMod val="50000"/>
                  </a:schemeClr>
                </a:solidFill>
                <a:latin typeface="Arial" panose="020B0604020202020204" pitchFamily="34" charset="0"/>
                <a:cs typeface="Arial" panose="020B0604020202020204" pitchFamily="34" charset="0"/>
              </a:rPr>
              <a:t>{“text”: “Hi I’m </a:t>
            </a:r>
            <a:r>
              <a:rPr lang="en-GB" sz="1400" err="1">
                <a:solidFill>
                  <a:schemeClr val="tx2">
                    <a:lumMod val="50000"/>
                  </a:schemeClr>
                </a:solidFill>
                <a:latin typeface="Arial" panose="020B0604020202020204" pitchFamily="34" charset="0"/>
                <a:cs typeface="Arial" panose="020B0604020202020204" pitchFamily="34" charset="0"/>
              </a:rPr>
              <a:t>amexbot</a:t>
            </a:r>
            <a:r>
              <a:rPr lang="en-GB" sz="1400">
                <a:solidFill>
                  <a:schemeClr val="tx2">
                    <a:lumMod val="50000"/>
                  </a:schemeClr>
                </a:solidFill>
                <a:latin typeface="Arial" panose="020B0604020202020204" pitchFamily="34" charset="0"/>
                <a:cs typeface="Arial" panose="020B0604020202020204" pitchFamily="34" charset="0"/>
              </a:rPr>
              <a:t>”}</a:t>
            </a:r>
          </a:p>
        </p:txBody>
      </p:sp>
      <p:sp>
        <p:nvSpPr>
          <p:cNvPr id="17" name="Bulle ronde 16">
            <a:extLst>
              <a:ext uri="{FF2B5EF4-FFF2-40B4-BE49-F238E27FC236}">
                <a16:creationId xmlns:a16="http://schemas.microsoft.com/office/drawing/2014/main" id="{8F845A06-EE6D-2544-8BFF-440A1CCEDBF4}"/>
              </a:ext>
            </a:extLst>
          </p:cNvPr>
          <p:cNvSpPr/>
          <p:nvPr/>
        </p:nvSpPr>
        <p:spPr>
          <a:xfrm>
            <a:off x="7877799" y="1826602"/>
            <a:ext cx="1097638" cy="726234"/>
          </a:xfrm>
          <a:prstGeom prst="wedgeEllipseCallout">
            <a:avLst>
              <a:gd name="adj1" fmla="val 73303"/>
              <a:gd name="adj2" fmla="val 80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a:latin typeface="Arial" panose="020B0604020202020204" pitchFamily="34" charset="0"/>
                <a:cs typeface="Arial" panose="020B0604020202020204" pitchFamily="34" charset="0"/>
              </a:rPr>
              <a:t>Hi I’m </a:t>
            </a:r>
            <a:r>
              <a:rPr lang="en-GB" sz="1200" err="1">
                <a:latin typeface="Arial" panose="020B0604020202020204" pitchFamily="34" charset="0"/>
                <a:cs typeface="Arial" panose="020B0604020202020204" pitchFamily="34" charset="0"/>
              </a:rPr>
              <a:t>amexbot</a:t>
            </a:r>
            <a:endParaRPr lang="en-GB" sz="1200"/>
          </a:p>
        </p:txBody>
      </p:sp>
      <p:sp>
        <p:nvSpPr>
          <p:cNvPr id="18" name="Nuage 17">
            <a:extLst>
              <a:ext uri="{FF2B5EF4-FFF2-40B4-BE49-F238E27FC236}">
                <a16:creationId xmlns:a16="http://schemas.microsoft.com/office/drawing/2014/main" id="{B7E00563-8663-814E-B17C-374ED929FA62}"/>
              </a:ext>
            </a:extLst>
          </p:cNvPr>
          <p:cNvSpPr/>
          <p:nvPr/>
        </p:nvSpPr>
        <p:spPr>
          <a:xfrm>
            <a:off x="4604529" y="1058268"/>
            <a:ext cx="3305999" cy="1298448"/>
          </a:xfrm>
          <a:prstGeom prst="cloud">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360000" rIns="0" rtlCol="0" anchor="ctr"/>
          <a:lstStyle/>
          <a:p>
            <a:pPr algn="ctr"/>
            <a:r>
              <a:rPr lang="en-GB">
                <a:hlinkClick r:id="rId4"/>
              </a:rPr>
              <a:t>SLACK</a:t>
            </a:r>
            <a:endParaRPr lang="en-GB"/>
          </a:p>
          <a:p>
            <a:pPr algn="ctr"/>
            <a:r>
              <a:rPr lang="en-GB"/>
              <a:t>(</a:t>
            </a:r>
            <a:r>
              <a:rPr lang="en-GB" err="1"/>
              <a:t>amexbot</a:t>
            </a:r>
            <a:r>
              <a:rPr lang="en-GB"/>
              <a:t> channel)</a:t>
            </a:r>
          </a:p>
        </p:txBody>
      </p:sp>
      <p:sp>
        <p:nvSpPr>
          <p:cNvPr id="19" name="Rectangle : coins arrondis 18">
            <a:extLst>
              <a:ext uri="{FF2B5EF4-FFF2-40B4-BE49-F238E27FC236}">
                <a16:creationId xmlns:a16="http://schemas.microsoft.com/office/drawing/2014/main" id="{FACE2C48-7B39-0049-BC2F-A8B76E346A02}"/>
              </a:ext>
            </a:extLst>
          </p:cNvPr>
          <p:cNvSpPr/>
          <p:nvPr/>
        </p:nvSpPr>
        <p:spPr>
          <a:xfrm>
            <a:off x="4844273" y="5673138"/>
            <a:ext cx="2910571" cy="923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720000" rtlCol="0" anchor="ctr"/>
          <a:lstStyle/>
          <a:p>
            <a:pPr marL="285750" indent="-285750">
              <a:buFont typeface="Arial" panose="020B0604020202020204" pitchFamily="34" charset="0"/>
              <a:buChar char="•"/>
            </a:pPr>
            <a:r>
              <a:rPr lang="en-GB" sz="1400"/>
              <a:t>Fine-tuned </a:t>
            </a:r>
            <a:r>
              <a:rPr lang="en-GB" sz="1400" b="1">
                <a:solidFill>
                  <a:schemeClr val="bg1"/>
                </a:solidFill>
              </a:rPr>
              <a:t>BERT</a:t>
            </a:r>
            <a:r>
              <a:rPr lang="en-GB" sz="1400"/>
              <a:t> Base</a:t>
            </a:r>
          </a:p>
          <a:p>
            <a:pPr marL="285750" indent="-285750">
              <a:buFont typeface="Arial" panose="020B0604020202020204" pitchFamily="34" charset="0"/>
              <a:buChar char="•"/>
            </a:pPr>
            <a:r>
              <a:rPr lang="en-GB" sz="1400"/>
              <a:t>FCNN</a:t>
            </a:r>
          </a:p>
          <a:p>
            <a:pPr marL="285750" indent="-285750">
              <a:buFont typeface="Arial" panose="020B0604020202020204" pitchFamily="34" charset="0"/>
              <a:buChar char="•"/>
            </a:pPr>
            <a:r>
              <a:rPr lang="en-GB" sz="1400"/>
              <a:t>LSTM</a:t>
            </a:r>
          </a:p>
          <a:p>
            <a:pPr marL="285750" indent="-285750">
              <a:buFont typeface="Arial" panose="020B0604020202020204" pitchFamily="34" charset="0"/>
              <a:buChar char="•"/>
            </a:pPr>
            <a:r>
              <a:rPr lang="en-GB" sz="1400"/>
              <a:t>Fine-tuned RNNLM</a:t>
            </a:r>
          </a:p>
        </p:txBody>
      </p:sp>
      <p:pic>
        <p:nvPicPr>
          <p:cNvPr id="25" name="Graphique 24" descr="Robot">
            <a:extLst>
              <a:ext uri="{FF2B5EF4-FFF2-40B4-BE49-F238E27FC236}">
                <a16:creationId xmlns:a16="http://schemas.microsoft.com/office/drawing/2014/main" id="{8094A87E-7BEE-E14C-B69A-6E8F657BF9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0346" y="227589"/>
            <a:ext cx="563846" cy="563846"/>
          </a:xfrm>
          <a:prstGeom prst="rect">
            <a:avLst/>
          </a:prstGeom>
        </p:spPr>
      </p:pic>
      <p:pic>
        <p:nvPicPr>
          <p:cNvPr id="26" name="Image 25" descr="Une image contenant assiette, arts de la table, vaisselle, dessin&#10;&#10;Description générée automatiquement">
            <a:extLst>
              <a:ext uri="{FF2B5EF4-FFF2-40B4-BE49-F238E27FC236}">
                <a16:creationId xmlns:a16="http://schemas.microsoft.com/office/drawing/2014/main" id="{93EC51D9-6F60-E14D-8695-002C301F258C}"/>
              </a:ext>
            </a:extLst>
          </p:cNvPr>
          <p:cNvPicPr>
            <a:picLocks noChangeAspect="1"/>
          </p:cNvPicPr>
          <p:nvPr/>
        </p:nvPicPr>
        <p:blipFill>
          <a:blip r:embed="rId7"/>
          <a:stretch>
            <a:fillRect/>
          </a:stretch>
        </p:blipFill>
        <p:spPr>
          <a:xfrm>
            <a:off x="4969294" y="1428441"/>
            <a:ext cx="398161" cy="398161"/>
          </a:xfrm>
          <a:prstGeom prst="rect">
            <a:avLst/>
          </a:prstGeom>
        </p:spPr>
      </p:pic>
      <p:pic>
        <p:nvPicPr>
          <p:cNvPr id="5" name="Image 4" descr="Une image contenant dessin&#10;&#10;Description générée automatiquement">
            <a:extLst>
              <a:ext uri="{FF2B5EF4-FFF2-40B4-BE49-F238E27FC236}">
                <a16:creationId xmlns:a16="http://schemas.microsoft.com/office/drawing/2014/main" id="{06F40F80-A0D5-FE48-A113-1A979FF79E0D}"/>
              </a:ext>
            </a:extLst>
          </p:cNvPr>
          <p:cNvPicPr>
            <a:picLocks noChangeAspect="1"/>
          </p:cNvPicPr>
          <p:nvPr/>
        </p:nvPicPr>
        <p:blipFill>
          <a:blip r:embed="rId8"/>
          <a:stretch>
            <a:fillRect/>
          </a:stretch>
        </p:blipFill>
        <p:spPr>
          <a:xfrm>
            <a:off x="2959780" y="4177813"/>
            <a:ext cx="415267" cy="415267"/>
          </a:xfrm>
          <a:prstGeom prst="rect">
            <a:avLst/>
          </a:prstGeom>
        </p:spPr>
      </p:pic>
      <p:sp>
        <p:nvSpPr>
          <p:cNvPr id="27" name="Rectangle 26" descr="Head with Gears">
            <a:extLst>
              <a:ext uri="{FF2B5EF4-FFF2-40B4-BE49-F238E27FC236}">
                <a16:creationId xmlns:a16="http://schemas.microsoft.com/office/drawing/2014/main" id="{53DB93F2-C0FB-8349-BA9E-8797E033AC5E}"/>
              </a:ext>
            </a:extLst>
          </p:cNvPr>
          <p:cNvSpPr/>
          <p:nvPr/>
        </p:nvSpPr>
        <p:spPr>
          <a:xfrm>
            <a:off x="4966830" y="5842713"/>
            <a:ext cx="563846" cy="563846"/>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pic>
        <p:nvPicPr>
          <p:cNvPr id="8" name="Image 7" descr="Une image contenant dessin&#10;&#10;Description générée automatiquement">
            <a:extLst>
              <a:ext uri="{FF2B5EF4-FFF2-40B4-BE49-F238E27FC236}">
                <a16:creationId xmlns:a16="http://schemas.microsoft.com/office/drawing/2014/main" id="{EF04CDB8-7552-314D-B271-7ADD4D3B815A}"/>
              </a:ext>
            </a:extLst>
          </p:cNvPr>
          <p:cNvPicPr>
            <a:picLocks noChangeAspect="1"/>
          </p:cNvPicPr>
          <p:nvPr/>
        </p:nvPicPr>
        <p:blipFill>
          <a:blip r:embed="rId11"/>
          <a:stretch>
            <a:fillRect/>
          </a:stretch>
        </p:blipFill>
        <p:spPr>
          <a:xfrm>
            <a:off x="6923996" y="4124313"/>
            <a:ext cx="526208" cy="526208"/>
          </a:xfrm>
          <a:prstGeom prst="rect">
            <a:avLst/>
          </a:prstGeom>
        </p:spPr>
      </p:pic>
      <p:pic>
        <p:nvPicPr>
          <p:cNvPr id="28" name="Graphique 27" descr="Robot">
            <a:extLst>
              <a:ext uri="{FF2B5EF4-FFF2-40B4-BE49-F238E27FC236}">
                <a16:creationId xmlns:a16="http://schemas.microsoft.com/office/drawing/2014/main" id="{C6E38003-068B-7A4D-8609-DE18D88B1C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54465" y="2011995"/>
            <a:ext cx="563846" cy="563846"/>
          </a:xfrm>
          <a:prstGeom prst="rect">
            <a:avLst/>
          </a:prstGeom>
        </p:spPr>
      </p:pic>
      <p:pic>
        <p:nvPicPr>
          <p:cNvPr id="32" name="Graphique 31" descr="Avis des clients">
            <a:extLst>
              <a:ext uri="{FF2B5EF4-FFF2-40B4-BE49-F238E27FC236}">
                <a16:creationId xmlns:a16="http://schemas.microsoft.com/office/drawing/2014/main" id="{85C98BC2-A230-974C-9398-B16CE2781E12}"/>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t="49904"/>
          <a:stretch/>
        </p:blipFill>
        <p:spPr>
          <a:xfrm>
            <a:off x="3912539" y="2010048"/>
            <a:ext cx="887756" cy="444728"/>
          </a:xfrm>
          <a:prstGeom prst="rect">
            <a:avLst/>
          </a:prstGeom>
        </p:spPr>
      </p:pic>
      <p:sp>
        <p:nvSpPr>
          <p:cNvPr id="33" name="Flèche courbée vers la droite 32">
            <a:extLst>
              <a:ext uri="{FF2B5EF4-FFF2-40B4-BE49-F238E27FC236}">
                <a16:creationId xmlns:a16="http://schemas.microsoft.com/office/drawing/2014/main" id="{22D36201-6663-3345-B671-92981A5F728D}"/>
              </a:ext>
            </a:extLst>
          </p:cNvPr>
          <p:cNvSpPr/>
          <p:nvPr/>
        </p:nvSpPr>
        <p:spPr>
          <a:xfrm rot="10800000">
            <a:off x="9796236" y="2237011"/>
            <a:ext cx="731520" cy="2093500"/>
          </a:xfrm>
          <a:prstGeom prst="curved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rPr>
              <a:t>   </a:t>
            </a:r>
          </a:p>
        </p:txBody>
      </p:sp>
      <p:sp>
        <p:nvSpPr>
          <p:cNvPr id="34" name="Rectangle : coins arrondis 33">
            <a:extLst>
              <a:ext uri="{FF2B5EF4-FFF2-40B4-BE49-F238E27FC236}">
                <a16:creationId xmlns:a16="http://schemas.microsoft.com/office/drawing/2014/main" id="{37D2BE1E-712C-3742-B3A0-ABAA12494E16}"/>
              </a:ext>
            </a:extLst>
          </p:cNvPr>
          <p:cNvSpPr/>
          <p:nvPr/>
        </p:nvSpPr>
        <p:spPr>
          <a:xfrm>
            <a:off x="366431" y="3036954"/>
            <a:ext cx="1673363" cy="6074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GB" sz="1400"/>
              <a:t>HTTP tunnel via </a:t>
            </a:r>
            <a:r>
              <a:rPr lang="en-GB" sz="1400" b="1" err="1"/>
              <a:t>ngrok</a:t>
            </a:r>
            <a:endParaRPr lang="en-GB" sz="1400" b="1"/>
          </a:p>
        </p:txBody>
      </p:sp>
      <p:pic>
        <p:nvPicPr>
          <p:cNvPr id="35" name="Image 34" descr="Une image contenant dessin&#10;&#10;Description générée automatiquement">
            <a:extLst>
              <a:ext uri="{FF2B5EF4-FFF2-40B4-BE49-F238E27FC236}">
                <a16:creationId xmlns:a16="http://schemas.microsoft.com/office/drawing/2014/main" id="{0F4F2F92-B054-6C46-809F-65AD48CB7FAB}"/>
              </a:ext>
            </a:extLst>
          </p:cNvPr>
          <p:cNvPicPr>
            <a:picLocks noChangeAspect="1"/>
          </p:cNvPicPr>
          <p:nvPr/>
        </p:nvPicPr>
        <p:blipFill>
          <a:blip r:embed="rId14"/>
          <a:stretch>
            <a:fillRect/>
          </a:stretch>
        </p:blipFill>
        <p:spPr>
          <a:xfrm>
            <a:off x="452882" y="3136720"/>
            <a:ext cx="373414" cy="373414"/>
          </a:xfrm>
          <a:prstGeom prst="rect">
            <a:avLst/>
          </a:prstGeom>
        </p:spPr>
      </p:pic>
      <p:grpSp>
        <p:nvGrpSpPr>
          <p:cNvPr id="36" name="Groupe 35">
            <a:extLst>
              <a:ext uri="{FF2B5EF4-FFF2-40B4-BE49-F238E27FC236}">
                <a16:creationId xmlns:a16="http://schemas.microsoft.com/office/drawing/2014/main" id="{D58CDDEF-6354-184C-8695-4659FF0EB67F}"/>
              </a:ext>
            </a:extLst>
          </p:cNvPr>
          <p:cNvGrpSpPr/>
          <p:nvPr/>
        </p:nvGrpSpPr>
        <p:grpSpPr>
          <a:xfrm>
            <a:off x="10305270" y="2951536"/>
            <a:ext cx="1673363" cy="607428"/>
            <a:chOff x="10286988" y="3001540"/>
            <a:chExt cx="1673363" cy="607428"/>
          </a:xfrm>
        </p:grpSpPr>
        <p:sp>
          <p:nvSpPr>
            <p:cNvPr id="21" name="Rectangle : coins arrondis 20">
              <a:extLst>
                <a:ext uri="{FF2B5EF4-FFF2-40B4-BE49-F238E27FC236}">
                  <a16:creationId xmlns:a16="http://schemas.microsoft.com/office/drawing/2014/main" id="{32DAB3B5-7F8D-9842-9C5C-DE6E0963B634}"/>
                </a:ext>
              </a:extLst>
            </p:cNvPr>
            <p:cNvSpPr/>
            <p:nvPr/>
          </p:nvSpPr>
          <p:spPr>
            <a:xfrm>
              <a:off x="10286988" y="3001540"/>
              <a:ext cx="1673363" cy="6074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GB" sz="1400"/>
                <a:t>HTTP tunnel via </a:t>
              </a:r>
              <a:r>
                <a:rPr lang="en-GB" sz="1400" b="1" err="1"/>
                <a:t>ngrok</a:t>
              </a:r>
              <a:endParaRPr lang="en-GB" sz="1400" b="1"/>
            </a:p>
          </p:txBody>
        </p:sp>
        <p:pic>
          <p:nvPicPr>
            <p:cNvPr id="14" name="Image 13" descr="Une image contenant dessin&#10;&#10;Description générée automatiquement">
              <a:extLst>
                <a:ext uri="{FF2B5EF4-FFF2-40B4-BE49-F238E27FC236}">
                  <a16:creationId xmlns:a16="http://schemas.microsoft.com/office/drawing/2014/main" id="{EFB1DC61-6F1F-CB46-B1A8-2304301549FB}"/>
                </a:ext>
              </a:extLst>
            </p:cNvPr>
            <p:cNvPicPr>
              <a:picLocks noChangeAspect="1"/>
            </p:cNvPicPr>
            <p:nvPr/>
          </p:nvPicPr>
          <p:blipFill>
            <a:blip r:embed="rId14"/>
            <a:stretch>
              <a:fillRect/>
            </a:stretch>
          </p:blipFill>
          <p:spPr>
            <a:xfrm>
              <a:off x="10373439" y="3101306"/>
              <a:ext cx="373414" cy="373414"/>
            </a:xfrm>
            <a:prstGeom prst="rect">
              <a:avLst/>
            </a:prstGeom>
          </p:spPr>
        </p:pic>
      </p:grpSp>
      <p:sp>
        <p:nvSpPr>
          <p:cNvPr id="37" name="Bulle ronde 36">
            <a:extLst>
              <a:ext uri="{FF2B5EF4-FFF2-40B4-BE49-F238E27FC236}">
                <a16:creationId xmlns:a16="http://schemas.microsoft.com/office/drawing/2014/main" id="{B0432F8D-BC66-7E4B-A4DD-4B11F9392732}"/>
              </a:ext>
            </a:extLst>
          </p:cNvPr>
          <p:cNvSpPr/>
          <p:nvPr/>
        </p:nvSpPr>
        <p:spPr>
          <a:xfrm>
            <a:off x="2340899" y="1026320"/>
            <a:ext cx="1669207" cy="726234"/>
          </a:xfrm>
          <a:prstGeom prst="wedgeEllipseCallout">
            <a:avLst>
              <a:gd name="adj1" fmla="val 70517"/>
              <a:gd name="adj2" fmla="val 75142"/>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GB" sz="1200">
                <a:latin typeface="Arial" panose="020B0604020202020204" pitchFamily="34" charset="0"/>
                <a:cs typeface="Arial" panose="020B0604020202020204" pitchFamily="34" charset="0"/>
              </a:rPr>
              <a:t>@</a:t>
            </a:r>
            <a:r>
              <a:rPr lang="en-GB" sz="1200" err="1">
                <a:latin typeface="Arial" panose="020B0604020202020204" pitchFamily="34" charset="0"/>
                <a:cs typeface="Arial" panose="020B0604020202020204" pitchFamily="34" charset="0"/>
              </a:rPr>
              <a:t>amexbot</a:t>
            </a:r>
            <a:endParaRPr lang="en-GB" sz="1200">
              <a:latin typeface="Arial" panose="020B0604020202020204" pitchFamily="34" charset="0"/>
              <a:cs typeface="Arial" panose="020B0604020202020204" pitchFamily="34" charset="0"/>
            </a:endParaRPr>
          </a:p>
          <a:p>
            <a:pPr algn="ctr"/>
            <a:r>
              <a:rPr lang="en-GB" sz="1200">
                <a:latin typeface="Arial" panose="020B0604020202020204" pitchFamily="34" charset="0"/>
                <a:cs typeface="Arial" panose="020B0604020202020204" pitchFamily="34" charset="0"/>
              </a:rPr>
              <a:t>I love Chinese cuisine</a:t>
            </a:r>
            <a:endParaRPr lang="en-GB" sz="1200"/>
          </a:p>
        </p:txBody>
      </p:sp>
      <p:sp>
        <p:nvSpPr>
          <p:cNvPr id="38" name="Bulle ronde 37">
            <a:extLst>
              <a:ext uri="{FF2B5EF4-FFF2-40B4-BE49-F238E27FC236}">
                <a16:creationId xmlns:a16="http://schemas.microsoft.com/office/drawing/2014/main" id="{C2FC9781-68A7-2747-BCC9-18923E3A71C6}"/>
              </a:ext>
            </a:extLst>
          </p:cNvPr>
          <p:cNvSpPr/>
          <p:nvPr/>
        </p:nvSpPr>
        <p:spPr>
          <a:xfrm>
            <a:off x="7956499" y="1030966"/>
            <a:ext cx="1894602" cy="726234"/>
          </a:xfrm>
          <a:prstGeom prst="wedgeEllipseCallout">
            <a:avLst>
              <a:gd name="adj1" fmla="val 29007"/>
              <a:gd name="adj2" fmla="val 76349"/>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GB" sz="1200">
                <a:latin typeface="Arial" panose="020B0604020202020204" pitchFamily="34" charset="0"/>
                <a:cs typeface="Arial" panose="020B0604020202020204" pitchFamily="34" charset="0"/>
              </a:rPr>
              <a:t>Oh really! Here are some nice places you should try:</a:t>
            </a:r>
            <a:endParaRPr lang="en-GB" sz="1200"/>
          </a:p>
        </p:txBody>
      </p:sp>
      <p:sp>
        <p:nvSpPr>
          <p:cNvPr id="39" name="Autre processus 38">
            <a:extLst>
              <a:ext uri="{FF2B5EF4-FFF2-40B4-BE49-F238E27FC236}">
                <a16:creationId xmlns:a16="http://schemas.microsoft.com/office/drawing/2014/main" id="{7A620876-C28D-9041-9BBB-EDE301C4B129}"/>
              </a:ext>
            </a:extLst>
          </p:cNvPr>
          <p:cNvSpPr/>
          <p:nvPr/>
        </p:nvSpPr>
        <p:spPr>
          <a:xfrm>
            <a:off x="887020" y="5672073"/>
            <a:ext cx="3116521" cy="923416"/>
          </a:xfrm>
          <a:prstGeom prst="flowChartAlternateProcess">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0" rtlCol="0" anchor="ctr"/>
          <a:lstStyle/>
          <a:p>
            <a:r>
              <a:rPr lang="en-GB" b="1" spc="-100"/>
              <a:t>893 Hand-typed labelled </a:t>
            </a:r>
            <a:r>
              <a:rPr lang="en-GB" spc="-100"/>
              <a:t>dataset for training and testing the models</a:t>
            </a:r>
          </a:p>
        </p:txBody>
      </p:sp>
      <p:sp>
        <p:nvSpPr>
          <p:cNvPr id="40" name="Rectangle : coins arrondis 39">
            <a:extLst>
              <a:ext uri="{FF2B5EF4-FFF2-40B4-BE49-F238E27FC236}">
                <a16:creationId xmlns:a16="http://schemas.microsoft.com/office/drawing/2014/main" id="{D63BA940-2CAE-554F-B2C8-5058CFD17F28}"/>
              </a:ext>
            </a:extLst>
          </p:cNvPr>
          <p:cNvSpPr/>
          <p:nvPr/>
        </p:nvSpPr>
        <p:spPr>
          <a:xfrm>
            <a:off x="8603735" y="5662928"/>
            <a:ext cx="3116521" cy="923416"/>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r>
              <a:rPr lang="en-GB" spc="-100"/>
              <a:t>Pre-trained weights downloaded from </a:t>
            </a:r>
            <a:r>
              <a:rPr lang="en-GB" b="1" spc="-100" err="1"/>
              <a:t>Tensorflow</a:t>
            </a:r>
            <a:r>
              <a:rPr lang="en-GB" b="1" spc="-100"/>
              <a:t> Hub </a:t>
            </a:r>
          </a:p>
        </p:txBody>
      </p:sp>
      <p:sp>
        <p:nvSpPr>
          <p:cNvPr id="41" name="Flèche vers la droite 40">
            <a:extLst>
              <a:ext uri="{FF2B5EF4-FFF2-40B4-BE49-F238E27FC236}">
                <a16:creationId xmlns:a16="http://schemas.microsoft.com/office/drawing/2014/main" id="{BC598F4F-83BF-0F45-A290-E9CC92872B0A}"/>
              </a:ext>
            </a:extLst>
          </p:cNvPr>
          <p:cNvSpPr/>
          <p:nvPr/>
        </p:nvSpPr>
        <p:spPr>
          <a:xfrm>
            <a:off x="4102033" y="5886280"/>
            <a:ext cx="643748" cy="484632"/>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èche vers la droite 41">
            <a:extLst>
              <a:ext uri="{FF2B5EF4-FFF2-40B4-BE49-F238E27FC236}">
                <a16:creationId xmlns:a16="http://schemas.microsoft.com/office/drawing/2014/main" id="{2F67017C-A0F4-5F42-84F3-A97555EE5A1F}"/>
              </a:ext>
            </a:extLst>
          </p:cNvPr>
          <p:cNvSpPr/>
          <p:nvPr/>
        </p:nvSpPr>
        <p:spPr>
          <a:xfrm rot="10800000">
            <a:off x="7857416" y="5882320"/>
            <a:ext cx="643748" cy="484632"/>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4" name="Graphique 43" descr="Base de données">
            <a:extLst>
              <a:ext uri="{FF2B5EF4-FFF2-40B4-BE49-F238E27FC236}">
                <a16:creationId xmlns:a16="http://schemas.microsoft.com/office/drawing/2014/main" id="{07CED86D-D33A-7442-B90E-12957C3472F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38463" y="5842713"/>
            <a:ext cx="563846" cy="563846"/>
          </a:xfrm>
          <a:prstGeom prst="rect">
            <a:avLst/>
          </a:prstGeom>
        </p:spPr>
      </p:pic>
      <p:pic>
        <p:nvPicPr>
          <p:cNvPr id="46" name="Graphique 45" descr="Cloud Computing">
            <a:extLst>
              <a:ext uri="{FF2B5EF4-FFF2-40B4-BE49-F238E27FC236}">
                <a16:creationId xmlns:a16="http://schemas.microsoft.com/office/drawing/2014/main" id="{13627692-244A-D249-AC65-1E8050549DD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782129" y="5842713"/>
            <a:ext cx="563846" cy="563846"/>
          </a:xfrm>
          <a:prstGeom prst="rect">
            <a:avLst/>
          </a:prstGeom>
        </p:spPr>
      </p:pic>
    </p:spTree>
    <p:extLst>
      <p:ext uri="{BB962C8B-B14F-4D97-AF65-F5344CB8AC3E}">
        <p14:creationId xmlns:p14="http://schemas.microsoft.com/office/powerpoint/2010/main" val="367739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1000"/>
                                        <p:tgtEl>
                                          <p:spTgt spid="18"/>
                                        </p:tgtEl>
                                      </p:cBhvr>
                                    </p:animEffect>
                                    <p:anim calcmode="lin" valueType="num">
                                      <p:cBhvr>
                                        <p:cTn id="48" dur="1000" fill="hold"/>
                                        <p:tgtEl>
                                          <p:spTgt spid="18"/>
                                        </p:tgtEl>
                                        <p:attrNameLst>
                                          <p:attrName>ppt_x</p:attrName>
                                        </p:attrNameLst>
                                      </p:cBhvr>
                                      <p:tavLst>
                                        <p:tav tm="0">
                                          <p:val>
                                            <p:strVal val="#ppt_x"/>
                                          </p:val>
                                        </p:tav>
                                        <p:tav tm="100000">
                                          <p:val>
                                            <p:strVal val="#ppt_x"/>
                                          </p:val>
                                        </p:tav>
                                      </p:tavLst>
                                    </p:anim>
                                    <p:anim calcmode="lin" valueType="num">
                                      <p:cBhvr>
                                        <p:cTn id="49" dur="1000" fill="hold"/>
                                        <p:tgtEl>
                                          <p:spTgt spid="18"/>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1000"/>
                                        <p:tgtEl>
                                          <p:spTgt spid="26"/>
                                        </p:tgtEl>
                                      </p:cBhvr>
                                    </p:animEffect>
                                    <p:anim calcmode="lin" valueType="num">
                                      <p:cBhvr>
                                        <p:cTn id="53" dur="1000" fill="hold"/>
                                        <p:tgtEl>
                                          <p:spTgt spid="26"/>
                                        </p:tgtEl>
                                        <p:attrNameLst>
                                          <p:attrName>ppt_x</p:attrName>
                                        </p:attrNameLst>
                                      </p:cBhvr>
                                      <p:tavLst>
                                        <p:tav tm="0">
                                          <p:val>
                                            <p:strVal val="#ppt_x"/>
                                          </p:val>
                                        </p:tav>
                                        <p:tav tm="100000">
                                          <p:val>
                                            <p:strVal val="#ppt_x"/>
                                          </p:val>
                                        </p:tav>
                                      </p:tavLst>
                                    </p:anim>
                                    <p:anim calcmode="lin" valueType="num">
                                      <p:cBhvr>
                                        <p:cTn id="54" dur="1000" fill="hold"/>
                                        <p:tgtEl>
                                          <p:spTgt spid="26"/>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1000"/>
                                        <p:tgtEl>
                                          <p:spTgt spid="5"/>
                                        </p:tgtEl>
                                      </p:cBhvr>
                                    </p:animEffect>
                                    <p:anim calcmode="lin" valueType="num">
                                      <p:cBhvr>
                                        <p:cTn id="58" dur="1000" fill="hold"/>
                                        <p:tgtEl>
                                          <p:spTgt spid="5"/>
                                        </p:tgtEl>
                                        <p:attrNameLst>
                                          <p:attrName>ppt_x</p:attrName>
                                        </p:attrNameLst>
                                      </p:cBhvr>
                                      <p:tavLst>
                                        <p:tav tm="0">
                                          <p:val>
                                            <p:strVal val="#ppt_x"/>
                                          </p:val>
                                        </p:tav>
                                        <p:tav tm="100000">
                                          <p:val>
                                            <p:strVal val="#ppt_x"/>
                                          </p:val>
                                        </p:tav>
                                      </p:tavLst>
                                    </p:anim>
                                    <p:anim calcmode="lin" valueType="num">
                                      <p:cBhvr>
                                        <p:cTn id="59" dur="1000" fill="hold"/>
                                        <p:tgtEl>
                                          <p:spTgt spid="5"/>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1000"/>
                                        <p:tgtEl>
                                          <p:spTgt spid="8"/>
                                        </p:tgtEl>
                                      </p:cBhvr>
                                    </p:animEffect>
                                    <p:anim calcmode="lin" valueType="num">
                                      <p:cBhvr>
                                        <p:cTn id="63" dur="1000" fill="hold"/>
                                        <p:tgtEl>
                                          <p:spTgt spid="8"/>
                                        </p:tgtEl>
                                        <p:attrNameLst>
                                          <p:attrName>ppt_x</p:attrName>
                                        </p:attrNameLst>
                                      </p:cBhvr>
                                      <p:tavLst>
                                        <p:tav tm="0">
                                          <p:val>
                                            <p:strVal val="#ppt_x"/>
                                          </p:val>
                                        </p:tav>
                                        <p:tav tm="100000">
                                          <p:val>
                                            <p:strVal val="#ppt_x"/>
                                          </p:val>
                                        </p:tav>
                                      </p:tavLst>
                                    </p:anim>
                                    <p:anim calcmode="lin" valueType="num">
                                      <p:cBhvr>
                                        <p:cTn id="64" dur="1000" fill="hold"/>
                                        <p:tgtEl>
                                          <p:spTgt spid="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1000"/>
                                        <p:tgtEl>
                                          <p:spTgt spid="28"/>
                                        </p:tgtEl>
                                      </p:cBhvr>
                                    </p:animEffect>
                                    <p:anim calcmode="lin" valueType="num">
                                      <p:cBhvr>
                                        <p:cTn id="68" dur="1000" fill="hold"/>
                                        <p:tgtEl>
                                          <p:spTgt spid="28"/>
                                        </p:tgtEl>
                                        <p:attrNameLst>
                                          <p:attrName>ppt_x</p:attrName>
                                        </p:attrNameLst>
                                      </p:cBhvr>
                                      <p:tavLst>
                                        <p:tav tm="0">
                                          <p:val>
                                            <p:strVal val="#ppt_x"/>
                                          </p:val>
                                        </p:tav>
                                        <p:tav tm="100000">
                                          <p:val>
                                            <p:strVal val="#ppt_x"/>
                                          </p:val>
                                        </p:tav>
                                      </p:tavLst>
                                    </p:anim>
                                    <p:anim calcmode="lin" valueType="num">
                                      <p:cBhvr>
                                        <p:cTn id="69" dur="1000" fill="hold"/>
                                        <p:tgtEl>
                                          <p:spTgt spid="2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1000"/>
                                        <p:tgtEl>
                                          <p:spTgt spid="32"/>
                                        </p:tgtEl>
                                      </p:cBhvr>
                                    </p:animEffect>
                                    <p:anim calcmode="lin" valueType="num">
                                      <p:cBhvr>
                                        <p:cTn id="73" dur="1000" fill="hold"/>
                                        <p:tgtEl>
                                          <p:spTgt spid="32"/>
                                        </p:tgtEl>
                                        <p:attrNameLst>
                                          <p:attrName>ppt_x</p:attrName>
                                        </p:attrNameLst>
                                      </p:cBhvr>
                                      <p:tavLst>
                                        <p:tav tm="0">
                                          <p:val>
                                            <p:strVal val="#ppt_x"/>
                                          </p:val>
                                        </p:tav>
                                        <p:tav tm="100000">
                                          <p:val>
                                            <p:strVal val="#ppt_x"/>
                                          </p:val>
                                        </p:tav>
                                      </p:tavLst>
                                    </p:anim>
                                    <p:anim calcmode="lin" valueType="num">
                                      <p:cBhvr>
                                        <p:cTn id="74" dur="1000" fill="hold"/>
                                        <p:tgtEl>
                                          <p:spTgt spid="32"/>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1000"/>
                                        <p:tgtEl>
                                          <p:spTgt spid="33"/>
                                        </p:tgtEl>
                                      </p:cBhvr>
                                    </p:animEffect>
                                    <p:anim calcmode="lin" valueType="num">
                                      <p:cBhvr>
                                        <p:cTn id="78" dur="1000" fill="hold"/>
                                        <p:tgtEl>
                                          <p:spTgt spid="33"/>
                                        </p:tgtEl>
                                        <p:attrNameLst>
                                          <p:attrName>ppt_x</p:attrName>
                                        </p:attrNameLst>
                                      </p:cBhvr>
                                      <p:tavLst>
                                        <p:tav tm="0">
                                          <p:val>
                                            <p:strVal val="#ppt_x"/>
                                          </p:val>
                                        </p:tav>
                                        <p:tav tm="100000">
                                          <p:val>
                                            <p:strVal val="#ppt_x"/>
                                          </p:val>
                                        </p:tav>
                                      </p:tavLst>
                                    </p:anim>
                                    <p:anim calcmode="lin" valueType="num">
                                      <p:cBhvr>
                                        <p:cTn id="79" dur="1000" fill="hold"/>
                                        <p:tgtEl>
                                          <p:spTgt spid="33"/>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1000"/>
                                        <p:tgtEl>
                                          <p:spTgt spid="34"/>
                                        </p:tgtEl>
                                      </p:cBhvr>
                                    </p:animEffect>
                                    <p:anim calcmode="lin" valueType="num">
                                      <p:cBhvr>
                                        <p:cTn id="83" dur="1000" fill="hold"/>
                                        <p:tgtEl>
                                          <p:spTgt spid="34"/>
                                        </p:tgtEl>
                                        <p:attrNameLst>
                                          <p:attrName>ppt_x</p:attrName>
                                        </p:attrNameLst>
                                      </p:cBhvr>
                                      <p:tavLst>
                                        <p:tav tm="0">
                                          <p:val>
                                            <p:strVal val="#ppt_x"/>
                                          </p:val>
                                        </p:tav>
                                        <p:tav tm="100000">
                                          <p:val>
                                            <p:strVal val="#ppt_x"/>
                                          </p:val>
                                        </p:tav>
                                      </p:tavLst>
                                    </p:anim>
                                    <p:anim calcmode="lin" valueType="num">
                                      <p:cBhvr>
                                        <p:cTn id="84" dur="1000" fill="hold"/>
                                        <p:tgtEl>
                                          <p:spTgt spid="34"/>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fade">
                                      <p:cBhvr>
                                        <p:cTn id="87" dur="1000"/>
                                        <p:tgtEl>
                                          <p:spTgt spid="35"/>
                                        </p:tgtEl>
                                      </p:cBhvr>
                                    </p:animEffect>
                                    <p:anim calcmode="lin" valueType="num">
                                      <p:cBhvr>
                                        <p:cTn id="88" dur="1000" fill="hold"/>
                                        <p:tgtEl>
                                          <p:spTgt spid="35"/>
                                        </p:tgtEl>
                                        <p:attrNameLst>
                                          <p:attrName>ppt_x</p:attrName>
                                        </p:attrNameLst>
                                      </p:cBhvr>
                                      <p:tavLst>
                                        <p:tav tm="0">
                                          <p:val>
                                            <p:strVal val="#ppt_x"/>
                                          </p:val>
                                        </p:tav>
                                        <p:tav tm="100000">
                                          <p:val>
                                            <p:strVal val="#ppt_x"/>
                                          </p:val>
                                        </p:tav>
                                      </p:tavLst>
                                    </p:anim>
                                    <p:anim calcmode="lin" valueType="num">
                                      <p:cBhvr>
                                        <p:cTn id="89" dur="1000" fill="hold"/>
                                        <p:tgtEl>
                                          <p:spTgt spid="35"/>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1000"/>
                                        <p:tgtEl>
                                          <p:spTgt spid="36"/>
                                        </p:tgtEl>
                                      </p:cBhvr>
                                    </p:animEffect>
                                    <p:anim calcmode="lin" valueType="num">
                                      <p:cBhvr>
                                        <p:cTn id="93" dur="1000" fill="hold"/>
                                        <p:tgtEl>
                                          <p:spTgt spid="36"/>
                                        </p:tgtEl>
                                        <p:attrNameLst>
                                          <p:attrName>ppt_x</p:attrName>
                                        </p:attrNameLst>
                                      </p:cBhvr>
                                      <p:tavLst>
                                        <p:tav tm="0">
                                          <p:val>
                                            <p:strVal val="#ppt_x"/>
                                          </p:val>
                                        </p:tav>
                                        <p:tav tm="100000">
                                          <p:val>
                                            <p:strVal val="#ppt_x"/>
                                          </p:val>
                                        </p:tav>
                                      </p:tavLst>
                                    </p:anim>
                                    <p:anim calcmode="lin" valueType="num">
                                      <p:cBhvr>
                                        <p:cTn id="94" dur="1000" fill="hold"/>
                                        <p:tgtEl>
                                          <p:spTgt spid="36"/>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1000"/>
                                        <p:tgtEl>
                                          <p:spTgt spid="37"/>
                                        </p:tgtEl>
                                      </p:cBhvr>
                                    </p:animEffect>
                                    <p:anim calcmode="lin" valueType="num">
                                      <p:cBhvr>
                                        <p:cTn id="98" dur="1000" fill="hold"/>
                                        <p:tgtEl>
                                          <p:spTgt spid="37"/>
                                        </p:tgtEl>
                                        <p:attrNameLst>
                                          <p:attrName>ppt_x</p:attrName>
                                        </p:attrNameLst>
                                      </p:cBhvr>
                                      <p:tavLst>
                                        <p:tav tm="0">
                                          <p:val>
                                            <p:strVal val="#ppt_x"/>
                                          </p:val>
                                        </p:tav>
                                        <p:tav tm="100000">
                                          <p:val>
                                            <p:strVal val="#ppt_x"/>
                                          </p:val>
                                        </p:tav>
                                      </p:tavLst>
                                    </p:anim>
                                    <p:anim calcmode="lin" valueType="num">
                                      <p:cBhvr>
                                        <p:cTn id="99" dur="1000" fill="hold"/>
                                        <p:tgtEl>
                                          <p:spTgt spid="37"/>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38"/>
                                        </p:tgtEl>
                                        <p:attrNameLst>
                                          <p:attrName>style.visibility</p:attrName>
                                        </p:attrNameLst>
                                      </p:cBhvr>
                                      <p:to>
                                        <p:strVal val="visible"/>
                                      </p:to>
                                    </p:set>
                                    <p:animEffect transition="in" filter="fade">
                                      <p:cBhvr>
                                        <p:cTn id="102" dur="1000"/>
                                        <p:tgtEl>
                                          <p:spTgt spid="38"/>
                                        </p:tgtEl>
                                      </p:cBhvr>
                                    </p:animEffect>
                                    <p:anim calcmode="lin" valueType="num">
                                      <p:cBhvr>
                                        <p:cTn id="103" dur="1000" fill="hold"/>
                                        <p:tgtEl>
                                          <p:spTgt spid="38"/>
                                        </p:tgtEl>
                                        <p:attrNameLst>
                                          <p:attrName>ppt_x</p:attrName>
                                        </p:attrNameLst>
                                      </p:cBhvr>
                                      <p:tavLst>
                                        <p:tav tm="0">
                                          <p:val>
                                            <p:strVal val="#ppt_x"/>
                                          </p:val>
                                        </p:tav>
                                        <p:tav tm="100000">
                                          <p:val>
                                            <p:strVal val="#ppt_x"/>
                                          </p:val>
                                        </p:tav>
                                      </p:tavLst>
                                    </p:anim>
                                    <p:anim calcmode="lin" valueType="num">
                                      <p:cBhvr>
                                        <p:cTn id="10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0" grpId="0" animBg="1"/>
      <p:bldP spid="11" grpId="0" animBg="1"/>
      <p:bldP spid="13" grpId="0"/>
      <p:bldP spid="15" grpId="0" animBg="1"/>
      <p:bldP spid="16" grpId="0"/>
      <p:bldP spid="17" grpId="0" animBg="1"/>
      <p:bldP spid="18" grpId="0" animBg="1"/>
      <p:bldP spid="33" grpId="0" animBg="1"/>
      <p:bldP spid="34" grpId="0" animBg="1"/>
      <p:bldP spid="37" grpId="0" animBg="1"/>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Image 101" descr="Une image contenant chemise, tenant, eau, boule&#10;&#10;Description générée automatiquement">
            <a:extLst>
              <a:ext uri="{FF2B5EF4-FFF2-40B4-BE49-F238E27FC236}">
                <a16:creationId xmlns:a16="http://schemas.microsoft.com/office/drawing/2014/main" id="{E90D4A8D-D585-7A46-AEE2-C1451078FDC2}"/>
              </a:ext>
            </a:extLst>
          </p:cNvPr>
          <p:cNvPicPr>
            <a:picLocks noChangeAspect="1"/>
          </p:cNvPicPr>
          <p:nvPr/>
        </p:nvPicPr>
        <p:blipFill rotWithShape="1">
          <a:blip r:embed="rId3">
            <a:duotone>
              <a:schemeClr val="accent1">
                <a:shade val="45000"/>
                <a:satMod val="135000"/>
              </a:schemeClr>
              <a:prstClr val="white"/>
            </a:duotone>
          </a:blip>
          <a:srcRect t="2253" b="13200"/>
          <a:stretch/>
        </p:blipFill>
        <p:spPr>
          <a:xfrm>
            <a:off x="8989834" y="794953"/>
            <a:ext cx="2270779" cy="1285201"/>
          </a:xfrm>
          <a:prstGeom prst="rect">
            <a:avLst/>
          </a:prstGeom>
        </p:spPr>
      </p:pic>
      <p:pic>
        <p:nvPicPr>
          <p:cNvPr id="100" name="Image 99" descr="Une image contenant objet, personne, main, tenant&#10;&#10;Description générée automatiquement">
            <a:extLst>
              <a:ext uri="{FF2B5EF4-FFF2-40B4-BE49-F238E27FC236}">
                <a16:creationId xmlns:a16="http://schemas.microsoft.com/office/drawing/2014/main" id="{EB5436B1-99DB-6746-89F0-8DA0727F9C7F}"/>
              </a:ext>
            </a:extLst>
          </p:cNvPr>
          <p:cNvPicPr>
            <a:picLocks noChangeAspect="1"/>
          </p:cNvPicPr>
          <p:nvPr/>
        </p:nvPicPr>
        <p:blipFill rotWithShape="1">
          <a:blip r:embed="rId4">
            <a:duotone>
              <a:schemeClr val="accent1">
                <a:shade val="45000"/>
                <a:satMod val="135000"/>
              </a:schemeClr>
              <a:prstClr val="white"/>
            </a:duotone>
          </a:blip>
          <a:srcRect t="9507" r="144"/>
          <a:stretch/>
        </p:blipFill>
        <p:spPr>
          <a:xfrm>
            <a:off x="6293482" y="785992"/>
            <a:ext cx="2273747" cy="1285201"/>
          </a:xfrm>
          <a:prstGeom prst="rect">
            <a:avLst/>
          </a:prstGeom>
        </p:spPr>
      </p:pic>
      <p:pic>
        <p:nvPicPr>
          <p:cNvPr id="98" name="Image 97" descr="Une image contenant cuivre, assis, sombre, table&#10;&#10;Description générée automatiquement">
            <a:extLst>
              <a:ext uri="{FF2B5EF4-FFF2-40B4-BE49-F238E27FC236}">
                <a16:creationId xmlns:a16="http://schemas.microsoft.com/office/drawing/2014/main" id="{3D406261-8DA3-FE4B-B0D0-719EC3AD007A}"/>
              </a:ext>
            </a:extLst>
          </p:cNvPr>
          <p:cNvPicPr>
            <a:picLocks noChangeAspect="1"/>
          </p:cNvPicPr>
          <p:nvPr/>
        </p:nvPicPr>
        <p:blipFill rotWithShape="1">
          <a:blip r:embed="rId5">
            <a:duotone>
              <a:schemeClr val="bg2">
                <a:shade val="45000"/>
                <a:satMod val="135000"/>
              </a:schemeClr>
              <a:prstClr val="white"/>
            </a:duotone>
          </a:blip>
          <a:srcRect t="1" b="14293"/>
          <a:stretch/>
        </p:blipFill>
        <p:spPr>
          <a:xfrm>
            <a:off x="3610766" y="785992"/>
            <a:ext cx="2262543" cy="1294162"/>
          </a:xfrm>
          <a:prstGeom prst="rect">
            <a:avLst/>
          </a:prstGeom>
        </p:spPr>
      </p:pic>
      <p:pic>
        <p:nvPicPr>
          <p:cNvPr id="96" name="Image 95">
            <a:extLst>
              <a:ext uri="{FF2B5EF4-FFF2-40B4-BE49-F238E27FC236}">
                <a16:creationId xmlns:a16="http://schemas.microsoft.com/office/drawing/2014/main" id="{838E472D-EEC1-DF4F-8524-09191B1449CF}"/>
              </a:ext>
            </a:extLst>
          </p:cNvPr>
          <p:cNvPicPr>
            <a:picLocks noChangeAspect="1"/>
          </p:cNvPicPr>
          <p:nvPr/>
        </p:nvPicPr>
        <p:blipFill>
          <a:blip r:embed="rId6">
            <a:duotone>
              <a:schemeClr val="accent1">
                <a:shade val="45000"/>
                <a:satMod val="135000"/>
              </a:schemeClr>
              <a:prstClr val="white"/>
            </a:duotone>
          </a:blip>
          <a:stretch>
            <a:fillRect/>
          </a:stretch>
        </p:blipFill>
        <p:spPr>
          <a:xfrm>
            <a:off x="919140" y="806902"/>
            <a:ext cx="2273747" cy="1278983"/>
          </a:xfrm>
          <a:prstGeom prst="rect">
            <a:avLst/>
          </a:prstGeom>
        </p:spPr>
      </p:pic>
      <p:sp>
        <p:nvSpPr>
          <p:cNvPr id="2" name="Titre 1">
            <a:extLst>
              <a:ext uri="{FF2B5EF4-FFF2-40B4-BE49-F238E27FC236}">
                <a16:creationId xmlns:a16="http://schemas.microsoft.com/office/drawing/2014/main" id="{AB8B25C5-3CA9-674D-BD51-EC21EDA76D9B}"/>
              </a:ext>
            </a:extLst>
          </p:cNvPr>
          <p:cNvSpPr>
            <a:spLocks noGrp="1"/>
          </p:cNvSpPr>
          <p:nvPr>
            <p:ph type="title"/>
          </p:nvPr>
        </p:nvSpPr>
        <p:spPr>
          <a:xfrm>
            <a:off x="843876" y="0"/>
            <a:ext cx="11174349" cy="1008138"/>
          </a:xfrm>
        </p:spPr>
        <p:txBody>
          <a:bodyPr>
            <a:noAutofit/>
          </a:bodyPr>
          <a:lstStyle/>
          <a:p>
            <a:r>
              <a:rPr lang="en-GB">
                <a:solidFill>
                  <a:schemeClr val="tx2">
                    <a:lumMod val="50000"/>
                  </a:schemeClr>
                </a:solidFill>
              </a:rPr>
              <a:t>State-of-the-art models applied to travel recommendation</a:t>
            </a:r>
          </a:p>
        </p:txBody>
      </p:sp>
      <p:sp>
        <p:nvSpPr>
          <p:cNvPr id="5" name="Rectangle 4">
            <a:extLst>
              <a:ext uri="{FF2B5EF4-FFF2-40B4-BE49-F238E27FC236}">
                <a16:creationId xmlns:a16="http://schemas.microsoft.com/office/drawing/2014/main" id="{FE71D9A3-5F7F-9E48-A87F-D91A4F308FD0}"/>
              </a:ext>
            </a:extLst>
          </p:cNvPr>
          <p:cNvSpPr/>
          <p:nvPr/>
        </p:nvSpPr>
        <p:spPr>
          <a:xfrm>
            <a:off x="924464" y="2289314"/>
            <a:ext cx="2258949" cy="328980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270000" rIns="91440" bIns="45720" rtlCol="0" anchor="t" anchorCtr="0"/>
          <a:lstStyle/>
          <a:p>
            <a:pPr algn="ctr">
              <a:spcAft>
                <a:spcPts val="600"/>
              </a:spcAft>
            </a:pPr>
            <a:r>
              <a:rPr lang="en-GB" b="1">
                <a:solidFill>
                  <a:schemeClr val="tx2">
                    <a:lumMod val="50000"/>
                  </a:schemeClr>
                </a:solidFill>
              </a:rPr>
              <a:t>Project’s origins</a:t>
            </a:r>
            <a:endParaRPr lang="en-GB" sz="1400" b="1">
              <a:solidFill>
                <a:schemeClr val="tx2">
                  <a:lumMod val="50000"/>
                </a:schemeClr>
              </a:solidFill>
            </a:endParaRPr>
          </a:p>
          <a:p>
            <a:pPr>
              <a:spcAft>
                <a:spcPts val="600"/>
              </a:spcAft>
            </a:pPr>
            <a:r>
              <a:rPr lang="en-GB" sz="1600">
                <a:solidFill>
                  <a:schemeClr val="tx2">
                    <a:lumMod val="50000"/>
                  </a:schemeClr>
                </a:solidFill>
              </a:rPr>
              <a:t>For the </a:t>
            </a:r>
            <a:r>
              <a:rPr lang="en-GB" sz="1600">
                <a:solidFill>
                  <a:schemeClr val="accent1"/>
                </a:solidFill>
              </a:rPr>
              <a:t>American Express Hackathon Challenge 2020</a:t>
            </a:r>
            <a:r>
              <a:rPr lang="en-GB" sz="1600">
                <a:solidFill>
                  <a:schemeClr val="tx2">
                    <a:lumMod val="50000"/>
                  </a:schemeClr>
                </a:solidFill>
              </a:rPr>
              <a:t>, we proposed an AI-based chatbot solution to </a:t>
            </a:r>
            <a:r>
              <a:rPr lang="en-GB" sz="1600">
                <a:solidFill>
                  <a:schemeClr val="accent5"/>
                </a:solidFill>
              </a:rPr>
              <a:t>help customers make better choices </a:t>
            </a:r>
            <a:r>
              <a:rPr lang="en-GB" sz="1600">
                <a:solidFill>
                  <a:schemeClr val="tx2">
                    <a:lumMod val="50000"/>
                  </a:schemeClr>
                </a:solidFill>
              </a:rPr>
              <a:t>when planning their travel.</a:t>
            </a:r>
          </a:p>
        </p:txBody>
      </p:sp>
      <p:sp>
        <p:nvSpPr>
          <p:cNvPr id="8" name="Rectangle 7">
            <a:extLst>
              <a:ext uri="{FF2B5EF4-FFF2-40B4-BE49-F238E27FC236}">
                <a16:creationId xmlns:a16="http://schemas.microsoft.com/office/drawing/2014/main" id="{B7A8F4EE-8AF4-EA4A-A7BA-EA7E06696C39}"/>
              </a:ext>
            </a:extLst>
          </p:cNvPr>
          <p:cNvSpPr/>
          <p:nvPr/>
        </p:nvSpPr>
        <p:spPr>
          <a:xfrm>
            <a:off x="3616864" y="2289314"/>
            <a:ext cx="2258949" cy="328980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70000" rtlCol="0" anchor="t" anchorCtr="0"/>
          <a:lstStyle/>
          <a:p>
            <a:pPr algn="ctr">
              <a:spcAft>
                <a:spcPts val="600"/>
              </a:spcAft>
            </a:pPr>
            <a:r>
              <a:rPr lang="en-GB" b="1">
                <a:solidFill>
                  <a:schemeClr val="tx2">
                    <a:lumMod val="50000"/>
                  </a:schemeClr>
                </a:solidFill>
              </a:rPr>
              <a:t>Our solution</a:t>
            </a:r>
          </a:p>
          <a:p>
            <a:r>
              <a:rPr lang="en-GB" sz="1600">
                <a:solidFill>
                  <a:schemeClr val="tx2">
                    <a:lumMod val="50000"/>
                  </a:schemeClr>
                </a:solidFill>
              </a:rPr>
              <a:t>By using the </a:t>
            </a:r>
            <a:r>
              <a:rPr lang="en-GB" sz="1600">
                <a:solidFill>
                  <a:schemeClr val="accent5"/>
                </a:solidFill>
              </a:rPr>
              <a:t>state-of-the-art deep learning </a:t>
            </a:r>
            <a:r>
              <a:rPr lang="en-GB" sz="1600">
                <a:solidFill>
                  <a:schemeClr val="tx2">
                    <a:lumMod val="50000"/>
                  </a:schemeClr>
                </a:solidFill>
              </a:rPr>
              <a:t>models, we designed an intent prediction </a:t>
            </a:r>
            <a:r>
              <a:rPr lang="en-GB" sz="1600">
                <a:solidFill>
                  <a:schemeClr val="accent1"/>
                </a:solidFill>
              </a:rPr>
              <a:t>chatbot </a:t>
            </a:r>
            <a:r>
              <a:rPr lang="en-GB" sz="1600">
                <a:solidFill>
                  <a:schemeClr val="tx2">
                    <a:lumMod val="50000"/>
                  </a:schemeClr>
                </a:solidFill>
              </a:rPr>
              <a:t>that</a:t>
            </a:r>
            <a:r>
              <a:rPr lang="en-GB" sz="1600">
                <a:solidFill>
                  <a:schemeClr val="accent1"/>
                </a:solidFill>
              </a:rPr>
              <a:t> understands</a:t>
            </a:r>
            <a:r>
              <a:rPr lang="en-GB" sz="1600">
                <a:solidFill>
                  <a:schemeClr val="tx2">
                    <a:lumMod val="50000"/>
                  </a:schemeClr>
                </a:solidFill>
              </a:rPr>
              <a:t> customers’ needs and </a:t>
            </a:r>
            <a:r>
              <a:rPr lang="en-GB" sz="1600">
                <a:solidFill>
                  <a:schemeClr val="accent1"/>
                </a:solidFill>
              </a:rPr>
              <a:t>redirects</a:t>
            </a:r>
            <a:r>
              <a:rPr lang="en-GB" sz="1600">
                <a:solidFill>
                  <a:schemeClr val="tx2">
                    <a:lumMod val="50000"/>
                  </a:schemeClr>
                </a:solidFill>
              </a:rPr>
              <a:t> them to the </a:t>
            </a:r>
            <a:r>
              <a:rPr lang="en-GB" sz="1600">
                <a:solidFill>
                  <a:schemeClr val="accent1"/>
                </a:solidFill>
              </a:rPr>
              <a:t>relevant information </a:t>
            </a:r>
            <a:r>
              <a:rPr lang="en-GB" sz="1600">
                <a:solidFill>
                  <a:schemeClr val="tx1"/>
                </a:solidFill>
              </a:rPr>
              <a:t>or</a:t>
            </a:r>
            <a:r>
              <a:rPr lang="en-GB" sz="1600">
                <a:solidFill>
                  <a:schemeClr val="accent1"/>
                </a:solidFill>
              </a:rPr>
              <a:t> human agents</a:t>
            </a:r>
            <a:r>
              <a:rPr lang="en-GB" sz="1600">
                <a:solidFill>
                  <a:schemeClr val="tx2">
                    <a:lumMod val="50000"/>
                  </a:schemeClr>
                </a:solidFill>
              </a:rPr>
              <a:t>.</a:t>
            </a:r>
          </a:p>
        </p:txBody>
      </p:sp>
      <p:sp>
        <p:nvSpPr>
          <p:cNvPr id="9" name="Rectangle 8">
            <a:extLst>
              <a:ext uri="{FF2B5EF4-FFF2-40B4-BE49-F238E27FC236}">
                <a16:creationId xmlns:a16="http://schemas.microsoft.com/office/drawing/2014/main" id="{8DF502D7-D553-1E4F-82AC-BB4CC53B0532}"/>
              </a:ext>
            </a:extLst>
          </p:cNvPr>
          <p:cNvSpPr/>
          <p:nvPr/>
        </p:nvSpPr>
        <p:spPr>
          <a:xfrm>
            <a:off x="6309264" y="2289314"/>
            <a:ext cx="2258949" cy="328980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70000" rtlCol="0" anchor="t" anchorCtr="0"/>
          <a:lstStyle/>
          <a:p>
            <a:pPr algn="ctr">
              <a:spcAft>
                <a:spcPts val="600"/>
              </a:spcAft>
            </a:pPr>
            <a:r>
              <a:rPr lang="en-GB" b="1">
                <a:solidFill>
                  <a:schemeClr val="tx2">
                    <a:lumMod val="50000"/>
                  </a:schemeClr>
                </a:solidFill>
              </a:rPr>
              <a:t>Results</a:t>
            </a:r>
            <a:endParaRPr lang="en-GB" sz="1600" b="1">
              <a:solidFill>
                <a:schemeClr val="tx2">
                  <a:lumMod val="50000"/>
                </a:schemeClr>
              </a:solidFill>
            </a:endParaRPr>
          </a:p>
          <a:p>
            <a:r>
              <a:rPr lang="en-GB" sz="1600">
                <a:solidFill>
                  <a:schemeClr val="tx2">
                    <a:lumMod val="50000"/>
                  </a:schemeClr>
                </a:solidFill>
              </a:rPr>
              <a:t>After </a:t>
            </a:r>
            <a:r>
              <a:rPr lang="en-GB" sz="1600">
                <a:solidFill>
                  <a:schemeClr val="accent1"/>
                </a:solidFill>
              </a:rPr>
              <a:t>training</a:t>
            </a:r>
            <a:r>
              <a:rPr lang="en-GB" sz="1600">
                <a:solidFill>
                  <a:schemeClr val="tx2">
                    <a:lumMod val="50000"/>
                  </a:schemeClr>
                </a:solidFill>
              </a:rPr>
              <a:t> the model on 732 intent-labelled questions, we </a:t>
            </a:r>
            <a:r>
              <a:rPr lang="en-GB" sz="1600">
                <a:solidFill>
                  <a:schemeClr val="accent1"/>
                </a:solidFill>
              </a:rPr>
              <a:t>tested</a:t>
            </a:r>
            <a:r>
              <a:rPr lang="en-GB" sz="1600">
                <a:solidFill>
                  <a:schemeClr val="tx2">
                    <a:lumMod val="50000"/>
                  </a:schemeClr>
                </a:solidFill>
              </a:rPr>
              <a:t> the model using 161 other randomly selected questions. The fine-tuned Bert-base model gave </a:t>
            </a:r>
            <a:r>
              <a:rPr lang="en-GB" sz="1600">
                <a:solidFill>
                  <a:schemeClr val="accent5"/>
                </a:solidFill>
              </a:rPr>
              <a:t>96.89% accuracy</a:t>
            </a:r>
            <a:r>
              <a:rPr lang="fr-FR" sz="1600">
                <a:solidFill>
                  <a:schemeClr val="accent5"/>
                </a:solidFill>
              </a:rPr>
              <a:t>,</a:t>
            </a:r>
            <a:r>
              <a:rPr lang="en-GB" sz="1600">
                <a:solidFill>
                  <a:schemeClr val="tx2">
                    <a:lumMod val="50000"/>
                  </a:schemeClr>
                </a:solidFill>
              </a:rPr>
              <a:t> </a:t>
            </a:r>
            <a:r>
              <a:rPr lang="en-GB" sz="1600">
                <a:solidFill>
                  <a:schemeClr val="accent5"/>
                </a:solidFill>
              </a:rPr>
              <a:t>outperforming the other models</a:t>
            </a:r>
            <a:r>
              <a:rPr lang="en-GB" sz="1600">
                <a:solidFill>
                  <a:schemeClr val="tx2">
                    <a:lumMod val="50000"/>
                  </a:schemeClr>
                </a:solidFill>
              </a:rPr>
              <a:t> we had tested. </a:t>
            </a:r>
          </a:p>
        </p:txBody>
      </p:sp>
      <p:sp>
        <p:nvSpPr>
          <p:cNvPr id="10" name="Rectangle 9">
            <a:extLst>
              <a:ext uri="{FF2B5EF4-FFF2-40B4-BE49-F238E27FC236}">
                <a16:creationId xmlns:a16="http://schemas.microsoft.com/office/drawing/2014/main" id="{1BDD6E0E-6A5F-6146-99C8-FBA4271BE1D1}"/>
              </a:ext>
            </a:extLst>
          </p:cNvPr>
          <p:cNvSpPr/>
          <p:nvPr/>
        </p:nvSpPr>
        <p:spPr>
          <a:xfrm>
            <a:off x="9001664" y="2289314"/>
            <a:ext cx="2258949" cy="328980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70000" rtlCol="0" anchor="t" anchorCtr="0"/>
          <a:lstStyle/>
          <a:p>
            <a:pPr algn="ctr">
              <a:spcAft>
                <a:spcPts val="600"/>
              </a:spcAft>
            </a:pPr>
            <a:r>
              <a:rPr lang="en-GB" b="1">
                <a:solidFill>
                  <a:schemeClr val="tx2">
                    <a:lumMod val="50000"/>
                  </a:schemeClr>
                </a:solidFill>
              </a:rPr>
              <a:t>Future developments</a:t>
            </a:r>
            <a:endParaRPr lang="en-GB" sz="1400" b="1">
              <a:solidFill>
                <a:schemeClr val="tx2">
                  <a:lumMod val="50000"/>
                </a:schemeClr>
              </a:solidFill>
            </a:endParaRPr>
          </a:p>
          <a:p>
            <a:pPr>
              <a:spcAft>
                <a:spcPts val="600"/>
              </a:spcAft>
            </a:pPr>
            <a:r>
              <a:rPr lang="en-GB" sz="1600">
                <a:solidFill>
                  <a:schemeClr val="tx2">
                    <a:lumMod val="50000"/>
                  </a:schemeClr>
                </a:solidFill>
              </a:rPr>
              <a:t>Expose the chatbot to a </a:t>
            </a:r>
            <a:r>
              <a:rPr lang="en-GB" sz="1600">
                <a:solidFill>
                  <a:schemeClr val="accent5"/>
                </a:solidFill>
              </a:rPr>
              <a:t>mobile app, a web app or a website</a:t>
            </a:r>
            <a:r>
              <a:rPr lang="en-GB" sz="1600">
                <a:solidFill>
                  <a:schemeClr val="tx2">
                    <a:lumMod val="50000"/>
                  </a:schemeClr>
                </a:solidFill>
              </a:rPr>
              <a:t>.</a:t>
            </a:r>
          </a:p>
          <a:p>
            <a:pPr>
              <a:spcAft>
                <a:spcPts val="600"/>
              </a:spcAft>
            </a:pPr>
            <a:r>
              <a:rPr lang="en-GB" sz="1600">
                <a:solidFill>
                  <a:schemeClr val="tx2">
                    <a:lumMod val="50000"/>
                  </a:schemeClr>
                </a:solidFill>
              </a:rPr>
              <a:t>Add </a:t>
            </a:r>
            <a:r>
              <a:rPr lang="en-GB" sz="1600">
                <a:solidFill>
                  <a:schemeClr val="accent1"/>
                </a:solidFill>
              </a:rPr>
              <a:t>more complexity </a:t>
            </a:r>
            <a:r>
              <a:rPr lang="en-GB" sz="1600">
                <a:solidFill>
                  <a:schemeClr val="tx2">
                    <a:lumMod val="50000"/>
                  </a:schemeClr>
                </a:solidFill>
              </a:rPr>
              <a:t>to labelling and </a:t>
            </a:r>
            <a:r>
              <a:rPr lang="en-GB" sz="1600">
                <a:solidFill>
                  <a:schemeClr val="accent1"/>
                </a:solidFill>
              </a:rPr>
              <a:t>diversify </a:t>
            </a:r>
            <a:r>
              <a:rPr lang="en-GB" sz="1600">
                <a:solidFill>
                  <a:schemeClr val="tx2">
                    <a:lumMod val="50000"/>
                  </a:schemeClr>
                </a:solidFill>
              </a:rPr>
              <a:t>data.</a:t>
            </a:r>
          </a:p>
          <a:p>
            <a:pPr>
              <a:spcAft>
                <a:spcPts val="600"/>
              </a:spcAft>
            </a:pPr>
            <a:r>
              <a:rPr lang="en-GB" sz="1600">
                <a:solidFill>
                  <a:schemeClr val="accent1"/>
                </a:solidFill>
              </a:rPr>
              <a:t>Use the real customer datasets </a:t>
            </a:r>
            <a:r>
              <a:rPr lang="en-GB" sz="1600">
                <a:solidFill>
                  <a:schemeClr val="tx2">
                    <a:lumMod val="50000"/>
                  </a:schemeClr>
                </a:solidFill>
              </a:rPr>
              <a:t>to better fit AmEx’s needs.</a:t>
            </a:r>
          </a:p>
          <a:p>
            <a:pPr>
              <a:spcAft>
                <a:spcPts val="600"/>
              </a:spcAft>
            </a:pPr>
            <a:endParaRPr lang="en-GB" sz="1600"/>
          </a:p>
        </p:txBody>
      </p:sp>
      <p:grpSp>
        <p:nvGrpSpPr>
          <p:cNvPr id="40" name="Groupe 39">
            <a:extLst>
              <a:ext uri="{FF2B5EF4-FFF2-40B4-BE49-F238E27FC236}">
                <a16:creationId xmlns:a16="http://schemas.microsoft.com/office/drawing/2014/main" id="{9DCE6649-D5EF-5746-AF09-F678EB16EFA2}"/>
              </a:ext>
            </a:extLst>
          </p:cNvPr>
          <p:cNvGrpSpPr/>
          <p:nvPr/>
        </p:nvGrpSpPr>
        <p:grpSpPr>
          <a:xfrm>
            <a:off x="1768799" y="1900858"/>
            <a:ext cx="585723" cy="569143"/>
            <a:chOff x="6246876" y="1282697"/>
            <a:chExt cx="2033524" cy="2146303"/>
          </a:xfrm>
        </p:grpSpPr>
        <p:sp>
          <p:nvSpPr>
            <p:cNvPr id="41" name="Rectangle 40">
              <a:extLst>
                <a:ext uri="{FF2B5EF4-FFF2-40B4-BE49-F238E27FC236}">
                  <a16:creationId xmlns:a16="http://schemas.microsoft.com/office/drawing/2014/main" id="{0F04F6A0-61D0-D748-8125-A1E07B6718CB}"/>
                </a:ext>
              </a:extLst>
            </p:cNvPr>
            <p:cNvSpPr/>
            <p:nvPr/>
          </p:nvSpPr>
          <p:spPr>
            <a:xfrm>
              <a:off x="6246876" y="1282697"/>
              <a:ext cx="2032000" cy="2146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433C2878-A6E8-0C44-90E6-76E1DEBC437A}"/>
                </a:ext>
              </a:extLst>
            </p:cNvPr>
            <p:cNvSpPr/>
            <p:nvPr/>
          </p:nvSpPr>
          <p:spPr>
            <a:xfrm>
              <a:off x="6246876" y="1282699"/>
              <a:ext cx="676148" cy="1470152"/>
            </a:xfrm>
            <a:prstGeom prst="rect">
              <a:avLst/>
            </a:prstGeom>
            <a:solidFill>
              <a:srgbClr val="B5483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A6F649E5-79CE-5846-8E58-59D0F20742EB}"/>
                </a:ext>
              </a:extLst>
            </p:cNvPr>
            <p:cNvSpPr/>
            <p:nvPr/>
          </p:nvSpPr>
          <p:spPr>
            <a:xfrm rot="5400000">
              <a:off x="6925564" y="604009"/>
              <a:ext cx="676148" cy="2033524"/>
            </a:xfrm>
            <a:prstGeom prst="rect">
              <a:avLst/>
            </a:prstGeom>
            <a:solidFill>
              <a:srgbClr val="5F9AD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6DEBCE3C-CCCB-9744-9181-DE8B2416F5DF}"/>
                </a:ext>
              </a:extLst>
            </p:cNvPr>
            <p:cNvSpPr/>
            <p:nvPr/>
          </p:nvSpPr>
          <p:spPr>
            <a:xfrm>
              <a:off x="7602728" y="1958847"/>
              <a:ext cx="676148" cy="1470152"/>
            </a:xfrm>
            <a:prstGeom prst="rect">
              <a:avLst/>
            </a:prstGeom>
            <a:solidFill>
              <a:srgbClr val="B5483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6E50F4D7-2C10-AB48-9710-8C5223859950}"/>
                </a:ext>
              </a:extLst>
            </p:cNvPr>
            <p:cNvSpPr/>
            <p:nvPr/>
          </p:nvSpPr>
          <p:spPr>
            <a:xfrm rot="5400000">
              <a:off x="6925564" y="2074164"/>
              <a:ext cx="676148" cy="2033524"/>
            </a:xfrm>
            <a:prstGeom prst="rect">
              <a:avLst/>
            </a:prstGeom>
            <a:solidFill>
              <a:srgbClr val="5F9AD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3B28113F-8D9B-374D-91E7-F3847E7CA888}"/>
                </a:ext>
              </a:extLst>
            </p:cNvPr>
            <p:cNvSpPr/>
            <p:nvPr/>
          </p:nvSpPr>
          <p:spPr>
            <a:xfrm rot="5400000">
              <a:off x="6246876" y="2752851"/>
              <a:ext cx="676148" cy="676148"/>
            </a:xfrm>
            <a:prstGeom prst="rect">
              <a:avLst/>
            </a:prstGeom>
            <a:solidFill>
              <a:srgbClr val="B5483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86653E55-560F-FA40-8C5B-3B9532525760}"/>
                </a:ext>
              </a:extLst>
            </p:cNvPr>
            <p:cNvSpPr/>
            <p:nvPr/>
          </p:nvSpPr>
          <p:spPr>
            <a:xfrm rot="5400000">
              <a:off x="7602728" y="1282697"/>
              <a:ext cx="676148" cy="676148"/>
            </a:xfrm>
            <a:prstGeom prst="rect">
              <a:avLst/>
            </a:prstGeom>
            <a:solidFill>
              <a:srgbClr val="B5483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8" name="Groupe 47">
            <a:extLst>
              <a:ext uri="{FF2B5EF4-FFF2-40B4-BE49-F238E27FC236}">
                <a16:creationId xmlns:a16="http://schemas.microsoft.com/office/drawing/2014/main" id="{4E0EC173-75C7-4B40-AAA5-7F82CC26B610}"/>
              </a:ext>
            </a:extLst>
          </p:cNvPr>
          <p:cNvGrpSpPr/>
          <p:nvPr/>
        </p:nvGrpSpPr>
        <p:grpSpPr>
          <a:xfrm>
            <a:off x="4453476" y="1900859"/>
            <a:ext cx="585723" cy="569143"/>
            <a:chOff x="6246876" y="1282697"/>
            <a:chExt cx="2033524" cy="2146303"/>
          </a:xfrm>
        </p:grpSpPr>
        <p:sp>
          <p:nvSpPr>
            <p:cNvPr id="49" name="Rectangle 48">
              <a:extLst>
                <a:ext uri="{FF2B5EF4-FFF2-40B4-BE49-F238E27FC236}">
                  <a16:creationId xmlns:a16="http://schemas.microsoft.com/office/drawing/2014/main" id="{71C8749A-CD70-DD43-A314-CEAE5ED3C60E}"/>
                </a:ext>
              </a:extLst>
            </p:cNvPr>
            <p:cNvSpPr/>
            <p:nvPr/>
          </p:nvSpPr>
          <p:spPr>
            <a:xfrm>
              <a:off x="6246876" y="1282697"/>
              <a:ext cx="2032000" cy="2146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CAD36641-FA05-5742-8F33-3AA20610561B}"/>
                </a:ext>
              </a:extLst>
            </p:cNvPr>
            <p:cNvSpPr/>
            <p:nvPr/>
          </p:nvSpPr>
          <p:spPr>
            <a:xfrm>
              <a:off x="6246876" y="1282699"/>
              <a:ext cx="676148" cy="1470152"/>
            </a:xfrm>
            <a:prstGeom prst="rect">
              <a:avLst/>
            </a:prstGeom>
            <a:solidFill>
              <a:srgbClr val="B5483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E1D8676D-CF27-BC4A-81ED-B88240B1218A}"/>
                </a:ext>
              </a:extLst>
            </p:cNvPr>
            <p:cNvSpPr/>
            <p:nvPr/>
          </p:nvSpPr>
          <p:spPr>
            <a:xfrm rot="5400000">
              <a:off x="6925564" y="604009"/>
              <a:ext cx="676148" cy="2033524"/>
            </a:xfrm>
            <a:prstGeom prst="rect">
              <a:avLst/>
            </a:prstGeom>
            <a:solidFill>
              <a:srgbClr val="5F9AD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36B89799-14B6-A045-ABCD-3E1BB67A237F}"/>
                </a:ext>
              </a:extLst>
            </p:cNvPr>
            <p:cNvSpPr/>
            <p:nvPr/>
          </p:nvSpPr>
          <p:spPr>
            <a:xfrm>
              <a:off x="7602728" y="1958847"/>
              <a:ext cx="676148" cy="1470152"/>
            </a:xfrm>
            <a:prstGeom prst="rect">
              <a:avLst/>
            </a:prstGeom>
            <a:solidFill>
              <a:srgbClr val="B5483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C5830429-80CB-4341-BD9F-85490F39F11D}"/>
                </a:ext>
              </a:extLst>
            </p:cNvPr>
            <p:cNvSpPr/>
            <p:nvPr/>
          </p:nvSpPr>
          <p:spPr>
            <a:xfrm rot="5400000">
              <a:off x="6925564" y="2074164"/>
              <a:ext cx="676148" cy="2033524"/>
            </a:xfrm>
            <a:prstGeom prst="rect">
              <a:avLst/>
            </a:prstGeom>
            <a:solidFill>
              <a:srgbClr val="5F9AD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8E5E8AC5-E230-4B4C-B315-14F3A7D8EA06}"/>
                </a:ext>
              </a:extLst>
            </p:cNvPr>
            <p:cNvSpPr/>
            <p:nvPr/>
          </p:nvSpPr>
          <p:spPr>
            <a:xfrm rot="5400000">
              <a:off x="6246876" y="2752851"/>
              <a:ext cx="676148" cy="676148"/>
            </a:xfrm>
            <a:prstGeom prst="rect">
              <a:avLst/>
            </a:prstGeom>
            <a:solidFill>
              <a:srgbClr val="B5483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6692654C-FDC7-6B4D-9268-FDFC44050415}"/>
                </a:ext>
              </a:extLst>
            </p:cNvPr>
            <p:cNvSpPr/>
            <p:nvPr/>
          </p:nvSpPr>
          <p:spPr>
            <a:xfrm rot="5400000">
              <a:off x="7602728" y="1282697"/>
              <a:ext cx="676148" cy="676148"/>
            </a:xfrm>
            <a:prstGeom prst="rect">
              <a:avLst/>
            </a:prstGeom>
            <a:solidFill>
              <a:srgbClr val="B5483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6" name="Groupe 55">
            <a:extLst>
              <a:ext uri="{FF2B5EF4-FFF2-40B4-BE49-F238E27FC236}">
                <a16:creationId xmlns:a16="http://schemas.microsoft.com/office/drawing/2014/main" id="{CE5F30C8-9373-4E48-84ED-330A780ECA72}"/>
              </a:ext>
            </a:extLst>
          </p:cNvPr>
          <p:cNvGrpSpPr/>
          <p:nvPr/>
        </p:nvGrpSpPr>
        <p:grpSpPr>
          <a:xfrm>
            <a:off x="9830114" y="1891896"/>
            <a:ext cx="585723" cy="569143"/>
            <a:chOff x="6246876" y="1282697"/>
            <a:chExt cx="2033524" cy="2146303"/>
          </a:xfrm>
        </p:grpSpPr>
        <p:sp>
          <p:nvSpPr>
            <p:cNvPr id="57" name="Rectangle 56">
              <a:extLst>
                <a:ext uri="{FF2B5EF4-FFF2-40B4-BE49-F238E27FC236}">
                  <a16:creationId xmlns:a16="http://schemas.microsoft.com/office/drawing/2014/main" id="{0C6ECEAD-BEA9-5C48-B703-2CAC2924FD3D}"/>
                </a:ext>
              </a:extLst>
            </p:cNvPr>
            <p:cNvSpPr/>
            <p:nvPr/>
          </p:nvSpPr>
          <p:spPr>
            <a:xfrm>
              <a:off x="6246876" y="1282697"/>
              <a:ext cx="2032000" cy="2146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BB72DA84-12C7-C043-88EA-47C74DE2006F}"/>
                </a:ext>
              </a:extLst>
            </p:cNvPr>
            <p:cNvSpPr/>
            <p:nvPr/>
          </p:nvSpPr>
          <p:spPr>
            <a:xfrm>
              <a:off x="6246876" y="1282699"/>
              <a:ext cx="676148" cy="1470152"/>
            </a:xfrm>
            <a:prstGeom prst="rect">
              <a:avLst/>
            </a:prstGeom>
            <a:solidFill>
              <a:srgbClr val="B5483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3B24937D-16D5-0C48-93F8-0731BB9BBE9C}"/>
                </a:ext>
              </a:extLst>
            </p:cNvPr>
            <p:cNvSpPr/>
            <p:nvPr/>
          </p:nvSpPr>
          <p:spPr>
            <a:xfrm rot="5400000">
              <a:off x="6925564" y="604009"/>
              <a:ext cx="676148" cy="2033524"/>
            </a:xfrm>
            <a:prstGeom prst="rect">
              <a:avLst/>
            </a:prstGeom>
            <a:solidFill>
              <a:srgbClr val="5F9AD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7CF42362-044D-A441-824C-D20978335B66}"/>
                </a:ext>
              </a:extLst>
            </p:cNvPr>
            <p:cNvSpPr/>
            <p:nvPr/>
          </p:nvSpPr>
          <p:spPr>
            <a:xfrm>
              <a:off x="7602728" y="1958847"/>
              <a:ext cx="676148" cy="1470152"/>
            </a:xfrm>
            <a:prstGeom prst="rect">
              <a:avLst/>
            </a:prstGeom>
            <a:solidFill>
              <a:srgbClr val="B5483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11999E0D-3790-9843-A773-6B601621E832}"/>
                </a:ext>
              </a:extLst>
            </p:cNvPr>
            <p:cNvSpPr/>
            <p:nvPr/>
          </p:nvSpPr>
          <p:spPr>
            <a:xfrm rot="5400000">
              <a:off x="6925564" y="2074164"/>
              <a:ext cx="676148" cy="2033524"/>
            </a:xfrm>
            <a:prstGeom prst="rect">
              <a:avLst/>
            </a:prstGeom>
            <a:solidFill>
              <a:srgbClr val="5F9AD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3285D95B-9BF8-C941-98E4-C033B7AAA307}"/>
                </a:ext>
              </a:extLst>
            </p:cNvPr>
            <p:cNvSpPr/>
            <p:nvPr/>
          </p:nvSpPr>
          <p:spPr>
            <a:xfrm rot="5400000">
              <a:off x="6246876" y="2752851"/>
              <a:ext cx="676148" cy="676148"/>
            </a:xfrm>
            <a:prstGeom prst="rect">
              <a:avLst/>
            </a:prstGeom>
            <a:solidFill>
              <a:srgbClr val="B5483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5E5DCBCF-8D4D-ED49-80D8-BEE2F7252642}"/>
                </a:ext>
              </a:extLst>
            </p:cNvPr>
            <p:cNvSpPr/>
            <p:nvPr/>
          </p:nvSpPr>
          <p:spPr>
            <a:xfrm rot="5400000">
              <a:off x="7602728" y="1282697"/>
              <a:ext cx="676148" cy="676148"/>
            </a:xfrm>
            <a:prstGeom prst="rect">
              <a:avLst/>
            </a:prstGeom>
            <a:solidFill>
              <a:srgbClr val="B5483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4" name="Groupe 63">
            <a:extLst>
              <a:ext uri="{FF2B5EF4-FFF2-40B4-BE49-F238E27FC236}">
                <a16:creationId xmlns:a16="http://schemas.microsoft.com/office/drawing/2014/main" id="{A4C546D0-82E4-7940-9C3E-D870EEAE7488}"/>
              </a:ext>
            </a:extLst>
          </p:cNvPr>
          <p:cNvGrpSpPr/>
          <p:nvPr/>
        </p:nvGrpSpPr>
        <p:grpSpPr>
          <a:xfrm>
            <a:off x="7137714" y="1900857"/>
            <a:ext cx="585723" cy="569143"/>
            <a:chOff x="6246876" y="1282697"/>
            <a:chExt cx="2033524" cy="2146303"/>
          </a:xfrm>
        </p:grpSpPr>
        <p:sp>
          <p:nvSpPr>
            <p:cNvPr id="65" name="Rectangle 64">
              <a:extLst>
                <a:ext uri="{FF2B5EF4-FFF2-40B4-BE49-F238E27FC236}">
                  <a16:creationId xmlns:a16="http://schemas.microsoft.com/office/drawing/2014/main" id="{15DB7BA4-4552-9F47-81ED-C0CC18821E9D}"/>
                </a:ext>
              </a:extLst>
            </p:cNvPr>
            <p:cNvSpPr/>
            <p:nvPr/>
          </p:nvSpPr>
          <p:spPr>
            <a:xfrm>
              <a:off x="6246876" y="1282697"/>
              <a:ext cx="2032000" cy="2146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E2756B8A-9069-2A49-95AA-72AA4CE87135}"/>
                </a:ext>
              </a:extLst>
            </p:cNvPr>
            <p:cNvSpPr/>
            <p:nvPr/>
          </p:nvSpPr>
          <p:spPr>
            <a:xfrm>
              <a:off x="6246876" y="1282699"/>
              <a:ext cx="676148" cy="1470152"/>
            </a:xfrm>
            <a:prstGeom prst="rect">
              <a:avLst/>
            </a:prstGeom>
            <a:solidFill>
              <a:srgbClr val="B5483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8DFC6622-2FAD-4049-9422-16056E9811AB}"/>
                </a:ext>
              </a:extLst>
            </p:cNvPr>
            <p:cNvSpPr/>
            <p:nvPr/>
          </p:nvSpPr>
          <p:spPr>
            <a:xfrm rot="5400000">
              <a:off x="6925564" y="604009"/>
              <a:ext cx="676148" cy="2033524"/>
            </a:xfrm>
            <a:prstGeom prst="rect">
              <a:avLst/>
            </a:prstGeom>
            <a:solidFill>
              <a:srgbClr val="5F9AD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5077E8E7-94CE-E248-B560-B728231618C2}"/>
                </a:ext>
              </a:extLst>
            </p:cNvPr>
            <p:cNvSpPr/>
            <p:nvPr/>
          </p:nvSpPr>
          <p:spPr>
            <a:xfrm>
              <a:off x="7602728" y="1958847"/>
              <a:ext cx="676148" cy="1470152"/>
            </a:xfrm>
            <a:prstGeom prst="rect">
              <a:avLst/>
            </a:prstGeom>
            <a:solidFill>
              <a:srgbClr val="B5483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C99226E6-2609-B444-A4AA-657F96115CC0}"/>
                </a:ext>
              </a:extLst>
            </p:cNvPr>
            <p:cNvSpPr/>
            <p:nvPr/>
          </p:nvSpPr>
          <p:spPr>
            <a:xfrm rot="5400000">
              <a:off x="6925564" y="2074164"/>
              <a:ext cx="676148" cy="2033524"/>
            </a:xfrm>
            <a:prstGeom prst="rect">
              <a:avLst/>
            </a:prstGeom>
            <a:solidFill>
              <a:srgbClr val="5F9AD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618E988D-8174-0948-96ED-2BC370AF600B}"/>
                </a:ext>
              </a:extLst>
            </p:cNvPr>
            <p:cNvSpPr/>
            <p:nvPr/>
          </p:nvSpPr>
          <p:spPr>
            <a:xfrm rot="5400000">
              <a:off x="6246876" y="2752851"/>
              <a:ext cx="676148" cy="676148"/>
            </a:xfrm>
            <a:prstGeom prst="rect">
              <a:avLst/>
            </a:prstGeom>
            <a:solidFill>
              <a:srgbClr val="B5483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A9C1248E-3D93-1446-8381-2664D3A07200}"/>
                </a:ext>
              </a:extLst>
            </p:cNvPr>
            <p:cNvSpPr/>
            <p:nvPr/>
          </p:nvSpPr>
          <p:spPr>
            <a:xfrm rot="5400000">
              <a:off x="7602728" y="1282697"/>
              <a:ext cx="676148" cy="676148"/>
            </a:xfrm>
            <a:prstGeom prst="rect">
              <a:avLst/>
            </a:prstGeom>
            <a:solidFill>
              <a:srgbClr val="B5483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2" name="Text Placeholder 4">
            <a:extLst>
              <a:ext uri="{FF2B5EF4-FFF2-40B4-BE49-F238E27FC236}">
                <a16:creationId xmlns:a16="http://schemas.microsoft.com/office/drawing/2014/main" id="{0F44DDD2-761C-1249-9141-DF525C02FD40}"/>
              </a:ext>
            </a:extLst>
          </p:cNvPr>
          <p:cNvSpPr txBox="1">
            <a:spLocks/>
          </p:cNvSpPr>
          <p:nvPr/>
        </p:nvSpPr>
        <p:spPr>
          <a:xfrm>
            <a:off x="3324764" y="5681529"/>
            <a:ext cx="7935849" cy="1008139"/>
          </a:xfrm>
          <a:prstGeom prst="rect">
            <a:avLst/>
          </a:prstGeom>
          <a:solidFill>
            <a:schemeClr val="bg2">
              <a:lumMod val="60000"/>
              <a:lumOff val="40000"/>
            </a:schemeClr>
          </a:solidFill>
          <a:ln>
            <a:noFill/>
          </a:ln>
        </p:spPr>
        <p:txBody>
          <a:bodyPr lIns="0" tIns="0" rIns="0" bIns="0" anchor="ctr"/>
          <a:lstStyle>
            <a:lvl1pPr marL="0" indent="0" algn="ctr" defTabSz="914400" rtl="0" eaLnBrk="1" latinLnBrk="0" hangingPunct="1">
              <a:lnSpc>
                <a:spcPct val="100000"/>
              </a:lnSpc>
              <a:spcBef>
                <a:spcPts val="0"/>
              </a:spcBef>
              <a:spcAft>
                <a:spcPts val="300"/>
              </a:spcAft>
              <a:buFont typeface="Arial" panose="020B0604020202020204" pitchFamily="34" charset="0"/>
              <a:buNone/>
              <a:defRPr sz="1600" b="1" kern="1200">
                <a:solidFill>
                  <a:schemeClr val="accent2"/>
                </a:solidFill>
                <a:latin typeface="+mn-lt"/>
                <a:ea typeface="+mn-ea"/>
                <a:cs typeface="+mn-cs"/>
              </a:defRPr>
            </a:lvl1pPr>
            <a:lvl2pPr marL="0" indent="0" algn="ctr" defTabSz="914400" rtl="0" eaLnBrk="1" latinLnBrk="0" hangingPunct="1">
              <a:lnSpc>
                <a:spcPct val="100000"/>
              </a:lnSpc>
              <a:spcBef>
                <a:spcPts val="300"/>
              </a:spcBef>
              <a:buFont typeface="Arial"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a:solidFill>
                <a:schemeClr val="bg2">
                  <a:lumMod val="20000"/>
                  <a:lumOff val="80000"/>
                </a:schemeClr>
              </a:solidFill>
            </a:endParaRPr>
          </a:p>
        </p:txBody>
      </p:sp>
      <p:sp>
        <p:nvSpPr>
          <p:cNvPr id="73" name="Text Placeholder 4">
            <a:extLst>
              <a:ext uri="{FF2B5EF4-FFF2-40B4-BE49-F238E27FC236}">
                <a16:creationId xmlns:a16="http://schemas.microsoft.com/office/drawing/2014/main" id="{C5CE625F-120C-C74A-9660-F1FCC31886EF}"/>
              </a:ext>
            </a:extLst>
          </p:cNvPr>
          <p:cNvSpPr txBox="1">
            <a:spLocks/>
          </p:cNvSpPr>
          <p:nvPr/>
        </p:nvSpPr>
        <p:spPr>
          <a:xfrm>
            <a:off x="930140" y="5681531"/>
            <a:ext cx="2262747" cy="1008138"/>
          </a:xfrm>
          <a:prstGeom prst="rect">
            <a:avLst/>
          </a:prstGeom>
          <a:solidFill>
            <a:srgbClr val="5F9ADD"/>
          </a:solidFill>
          <a:ln>
            <a:noFill/>
          </a:ln>
        </p:spPr>
        <p:txBody>
          <a:bodyPr lIns="0" tIns="0" rIns="0" bIns="0" anchor="ctr"/>
          <a:lstStyle>
            <a:lvl1pPr marL="0" indent="0" algn="ctr" defTabSz="914400" rtl="0" eaLnBrk="1" latinLnBrk="0" hangingPunct="1">
              <a:lnSpc>
                <a:spcPct val="100000"/>
              </a:lnSpc>
              <a:spcBef>
                <a:spcPts val="0"/>
              </a:spcBef>
              <a:spcAft>
                <a:spcPts val="300"/>
              </a:spcAft>
              <a:buFont typeface="Arial" panose="020B0604020202020204" pitchFamily="34" charset="0"/>
              <a:buNone/>
              <a:defRPr sz="1600" b="1" kern="1200">
                <a:solidFill>
                  <a:schemeClr val="accent2"/>
                </a:solidFill>
                <a:latin typeface="+mn-lt"/>
                <a:ea typeface="+mn-ea"/>
                <a:cs typeface="+mn-cs"/>
              </a:defRPr>
            </a:lvl1pPr>
            <a:lvl2pPr marL="0" indent="0" algn="ctr" defTabSz="914400" rtl="0" eaLnBrk="1" latinLnBrk="0" hangingPunct="1">
              <a:lnSpc>
                <a:spcPct val="100000"/>
              </a:lnSpc>
              <a:spcBef>
                <a:spcPts val="300"/>
              </a:spcBef>
              <a:buFont typeface="Arial"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000" err="1">
                <a:solidFill>
                  <a:schemeClr val="bg1"/>
                </a:solidFill>
              </a:rPr>
              <a:t>Hackathon</a:t>
            </a:r>
            <a:r>
              <a:rPr lang="fr-FR" sz="2000">
                <a:solidFill>
                  <a:schemeClr val="bg1"/>
                </a:solidFill>
              </a:rPr>
              <a:t> Team</a:t>
            </a:r>
          </a:p>
        </p:txBody>
      </p:sp>
      <p:cxnSp>
        <p:nvCxnSpPr>
          <p:cNvPr id="78" name="Straight Connector 65">
            <a:extLst>
              <a:ext uri="{FF2B5EF4-FFF2-40B4-BE49-F238E27FC236}">
                <a16:creationId xmlns:a16="http://schemas.microsoft.com/office/drawing/2014/main" id="{3C2E382E-B077-9B44-8376-55BAEEE5E99B}"/>
              </a:ext>
            </a:extLst>
          </p:cNvPr>
          <p:cNvCxnSpPr>
            <a:cxnSpLocks/>
          </p:cNvCxnSpPr>
          <p:nvPr/>
        </p:nvCxnSpPr>
        <p:spPr>
          <a:xfrm>
            <a:off x="8874152" y="5782283"/>
            <a:ext cx="0" cy="804977"/>
          </a:xfrm>
          <a:prstGeom prst="line">
            <a:avLst/>
          </a:prstGeom>
          <a:noFill/>
          <a:ln w="19050" cap="rnd">
            <a:solidFill>
              <a:schemeClr val="tx2"/>
            </a:solidFill>
            <a:prstDash val="solid"/>
            <a:round/>
          </a:ln>
        </p:spPr>
      </p:cxnSp>
      <p:sp>
        <p:nvSpPr>
          <p:cNvPr id="88" name="ZoneTexte 87">
            <a:extLst>
              <a:ext uri="{FF2B5EF4-FFF2-40B4-BE49-F238E27FC236}">
                <a16:creationId xmlns:a16="http://schemas.microsoft.com/office/drawing/2014/main" id="{16520587-871F-BC42-9D1E-0A23CCB25B11}"/>
              </a:ext>
            </a:extLst>
          </p:cNvPr>
          <p:cNvSpPr txBox="1"/>
          <p:nvPr/>
        </p:nvSpPr>
        <p:spPr>
          <a:xfrm>
            <a:off x="6962499" y="6196059"/>
            <a:ext cx="1526828" cy="523220"/>
          </a:xfrm>
          <a:prstGeom prst="rect">
            <a:avLst/>
          </a:prstGeom>
          <a:noFill/>
        </p:spPr>
        <p:txBody>
          <a:bodyPr wrap="none" rtlCol="0">
            <a:spAutoFit/>
          </a:bodyPr>
          <a:lstStyle/>
          <a:p>
            <a:pPr algn="ctr"/>
            <a:r>
              <a:rPr lang="en-GB" sz="1400">
                <a:solidFill>
                  <a:schemeClr val="bg1"/>
                </a:solidFill>
              </a:rPr>
              <a:t>Emmanuel Ren</a:t>
            </a:r>
          </a:p>
          <a:p>
            <a:pPr algn="ctr"/>
            <a:r>
              <a:rPr lang="en-GB" sz="1400">
                <a:solidFill>
                  <a:schemeClr val="accent1"/>
                </a:solidFill>
              </a:rPr>
              <a:t>Software engineer</a:t>
            </a:r>
          </a:p>
        </p:txBody>
      </p:sp>
      <p:sp>
        <p:nvSpPr>
          <p:cNvPr id="92" name="ZoneTexte 91">
            <a:extLst>
              <a:ext uri="{FF2B5EF4-FFF2-40B4-BE49-F238E27FC236}">
                <a16:creationId xmlns:a16="http://schemas.microsoft.com/office/drawing/2014/main" id="{AFDEF7F5-77BC-774A-AD0A-9481748EC46C}"/>
              </a:ext>
            </a:extLst>
          </p:cNvPr>
          <p:cNvSpPr txBox="1"/>
          <p:nvPr/>
        </p:nvSpPr>
        <p:spPr>
          <a:xfrm>
            <a:off x="5512090" y="6196059"/>
            <a:ext cx="1167820" cy="523220"/>
          </a:xfrm>
          <a:prstGeom prst="rect">
            <a:avLst/>
          </a:prstGeom>
          <a:noFill/>
        </p:spPr>
        <p:txBody>
          <a:bodyPr wrap="none" rtlCol="0">
            <a:spAutoFit/>
          </a:bodyPr>
          <a:lstStyle/>
          <a:p>
            <a:pPr algn="ctr"/>
            <a:r>
              <a:rPr lang="en-GB" sz="1400" err="1">
                <a:solidFill>
                  <a:schemeClr val="bg1"/>
                </a:solidFill>
              </a:rPr>
              <a:t>Dabeen</a:t>
            </a:r>
            <a:r>
              <a:rPr lang="en-GB" sz="1400">
                <a:solidFill>
                  <a:schemeClr val="bg1"/>
                </a:solidFill>
              </a:rPr>
              <a:t> Oh</a:t>
            </a:r>
          </a:p>
          <a:p>
            <a:pPr algn="ctr"/>
            <a:r>
              <a:rPr lang="en-GB" sz="1400">
                <a:solidFill>
                  <a:schemeClr val="accent1"/>
                </a:solidFill>
              </a:rPr>
              <a:t>Data scientist</a:t>
            </a:r>
          </a:p>
        </p:txBody>
      </p:sp>
      <p:sp>
        <p:nvSpPr>
          <p:cNvPr id="93" name="ZoneTexte 92">
            <a:extLst>
              <a:ext uri="{FF2B5EF4-FFF2-40B4-BE49-F238E27FC236}">
                <a16:creationId xmlns:a16="http://schemas.microsoft.com/office/drawing/2014/main" id="{5B7FA2B2-4432-3B46-BFFE-E90FCEEABC11}"/>
              </a:ext>
            </a:extLst>
          </p:cNvPr>
          <p:cNvSpPr txBox="1"/>
          <p:nvPr/>
        </p:nvSpPr>
        <p:spPr>
          <a:xfrm>
            <a:off x="3496892" y="6196059"/>
            <a:ext cx="1916422" cy="523220"/>
          </a:xfrm>
          <a:prstGeom prst="rect">
            <a:avLst/>
          </a:prstGeom>
          <a:noFill/>
        </p:spPr>
        <p:txBody>
          <a:bodyPr wrap="none" rtlCol="0">
            <a:spAutoFit/>
          </a:bodyPr>
          <a:lstStyle/>
          <a:p>
            <a:pPr algn="ctr"/>
            <a:r>
              <a:rPr lang="en-GB" sz="1400" err="1">
                <a:solidFill>
                  <a:schemeClr val="bg1"/>
                </a:solidFill>
              </a:rPr>
              <a:t>Soyeong</a:t>
            </a:r>
            <a:r>
              <a:rPr lang="en-GB" sz="1400">
                <a:solidFill>
                  <a:schemeClr val="bg1"/>
                </a:solidFill>
              </a:rPr>
              <a:t> </a:t>
            </a:r>
            <a:r>
              <a:rPr lang="en-GB" sz="1400" err="1">
                <a:solidFill>
                  <a:schemeClr val="bg1"/>
                </a:solidFill>
              </a:rPr>
              <a:t>Bak</a:t>
            </a:r>
            <a:endParaRPr lang="en-GB" sz="1400">
              <a:solidFill>
                <a:schemeClr val="bg1"/>
              </a:solidFill>
            </a:endParaRPr>
          </a:p>
          <a:p>
            <a:pPr algn="ctr"/>
            <a:r>
              <a:rPr lang="en-GB" sz="1400">
                <a:solidFill>
                  <a:schemeClr val="accent1"/>
                </a:solidFill>
              </a:rPr>
              <a:t>Business &amp; Data analyst</a:t>
            </a:r>
            <a:endParaRPr lang="en-GB">
              <a:solidFill>
                <a:schemeClr val="accent1"/>
              </a:solidFill>
            </a:endParaRPr>
          </a:p>
        </p:txBody>
      </p:sp>
      <p:sp>
        <p:nvSpPr>
          <p:cNvPr id="95" name="ZoneTexte 94">
            <a:extLst>
              <a:ext uri="{FF2B5EF4-FFF2-40B4-BE49-F238E27FC236}">
                <a16:creationId xmlns:a16="http://schemas.microsoft.com/office/drawing/2014/main" id="{1A05E91C-AFB3-5643-93B6-6442457477F5}"/>
              </a:ext>
            </a:extLst>
          </p:cNvPr>
          <p:cNvSpPr txBox="1"/>
          <p:nvPr/>
        </p:nvSpPr>
        <p:spPr>
          <a:xfrm>
            <a:off x="9586676" y="6202095"/>
            <a:ext cx="1182440" cy="523220"/>
          </a:xfrm>
          <a:prstGeom prst="rect">
            <a:avLst/>
          </a:prstGeom>
          <a:noFill/>
        </p:spPr>
        <p:txBody>
          <a:bodyPr wrap="none" rtlCol="0">
            <a:spAutoFit/>
          </a:bodyPr>
          <a:lstStyle/>
          <a:p>
            <a:pPr algn="ctr"/>
            <a:r>
              <a:rPr lang="en-GB" sz="1400" err="1">
                <a:solidFill>
                  <a:schemeClr val="bg1"/>
                </a:solidFill>
              </a:rPr>
              <a:t>Zhaoxuan</a:t>
            </a:r>
            <a:r>
              <a:rPr lang="en-GB" sz="1400">
                <a:solidFill>
                  <a:schemeClr val="bg1"/>
                </a:solidFill>
              </a:rPr>
              <a:t> Wu</a:t>
            </a:r>
          </a:p>
          <a:p>
            <a:pPr algn="ctr"/>
            <a:r>
              <a:rPr lang="en-GB" sz="1400">
                <a:solidFill>
                  <a:schemeClr val="accent1"/>
                </a:solidFill>
              </a:rPr>
              <a:t>Mentor</a:t>
            </a:r>
            <a:endParaRPr lang="en-GB">
              <a:solidFill>
                <a:schemeClr val="accent1"/>
              </a:solidFill>
            </a:endParaRPr>
          </a:p>
        </p:txBody>
      </p:sp>
      <p:pic>
        <p:nvPicPr>
          <p:cNvPr id="104" name="Image 103" descr="Une image contenant personne, cravate, intérieur, photo&#10;&#10;Description générée automatiquement">
            <a:extLst>
              <a:ext uri="{FF2B5EF4-FFF2-40B4-BE49-F238E27FC236}">
                <a16:creationId xmlns:a16="http://schemas.microsoft.com/office/drawing/2014/main" id="{EE4C093F-335A-4445-A0DD-DB5396554851}"/>
              </a:ext>
            </a:extLst>
          </p:cNvPr>
          <p:cNvPicPr>
            <a:picLocks noChangeAspect="1"/>
          </p:cNvPicPr>
          <p:nvPr/>
        </p:nvPicPr>
        <p:blipFill>
          <a:blip r:embed="rId7">
            <a:grayscl/>
            <a:extLst>
              <a:ext uri="{BEBA8EAE-BF5A-486C-A8C5-ECC9F3942E4B}">
                <a14:imgProps xmlns:a14="http://schemas.microsoft.com/office/drawing/2010/main">
                  <a14:imgLayer r:embed="rId8">
                    <a14:imgEffect>
                      <a14:brightnessContrast bright="20000"/>
                    </a14:imgEffect>
                  </a14:imgLayer>
                </a14:imgProps>
              </a:ext>
            </a:extLst>
          </a:blip>
          <a:stretch>
            <a:fillRect/>
          </a:stretch>
        </p:blipFill>
        <p:spPr>
          <a:xfrm>
            <a:off x="7479972" y="5726580"/>
            <a:ext cx="486051" cy="486051"/>
          </a:xfrm>
          <a:prstGeom prst="ellipse">
            <a:avLst/>
          </a:prstGeom>
        </p:spPr>
      </p:pic>
      <p:pic>
        <p:nvPicPr>
          <p:cNvPr id="106" name="Image 105" descr="Une image contenant personne, habits, femme, intérieur&#10;&#10;Description générée automatiquement">
            <a:extLst>
              <a:ext uri="{FF2B5EF4-FFF2-40B4-BE49-F238E27FC236}">
                <a16:creationId xmlns:a16="http://schemas.microsoft.com/office/drawing/2014/main" id="{609FBBBF-F66A-3749-B16A-8635A7B0B80E}"/>
              </a:ext>
            </a:extLst>
          </p:cNvPr>
          <p:cNvPicPr>
            <a:picLocks noChangeAspect="1"/>
          </p:cNvPicPr>
          <p:nvPr/>
        </p:nvPicPr>
        <p:blipFill>
          <a:blip r:embed="rId9">
            <a:grayscl/>
          </a:blip>
          <a:stretch>
            <a:fillRect/>
          </a:stretch>
        </p:blipFill>
        <p:spPr>
          <a:xfrm>
            <a:off x="5839292" y="5724024"/>
            <a:ext cx="491163" cy="491163"/>
          </a:xfrm>
          <a:prstGeom prst="ellipse">
            <a:avLst/>
          </a:prstGeom>
        </p:spPr>
      </p:pic>
      <p:sp>
        <p:nvSpPr>
          <p:cNvPr id="107" name="Rectangle 106" descr="Poignée de main">
            <a:extLst>
              <a:ext uri="{FF2B5EF4-FFF2-40B4-BE49-F238E27FC236}">
                <a16:creationId xmlns:a16="http://schemas.microsoft.com/office/drawing/2014/main" id="{CBBA1BBD-4259-AE4D-9D0E-6B8C734D06EE}"/>
              </a:ext>
            </a:extLst>
          </p:cNvPr>
          <p:cNvSpPr/>
          <p:nvPr/>
        </p:nvSpPr>
        <p:spPr>
          <a:xfrm>
            <a:off x="193716" y="222146"/>
            <a:ext cx="563846" cy="563846"/>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pic>
        <p:nvPicPr>
          <p:cNvPr id="109" name="Image 108" descr="Une image contenant personne, cravate, complet, habits&#10;&#10;Description générée automatiquement">
            <a:extLst>
              <a:ext uri="{FF2B5EF4-FFF2-40B4-BE49-F238E27FC236}">
                <a16:creationId xmlns:a16="http://schemas.microsoft.com/office/drawing/2014/main" id="{E9896F5B-14D9-F245-88C1-A710B1E91F40}"/>
              </a:ext>
            </a:extLst>
          </p:cNvPr>
          <p:cNvPicPr>
            <a:picLocks noChangeAspect="1"/>
          </p:cNvPicPr>
          <p:nvPr/>
        </p:nvPicPr>
        <p:blipFill>
          <a:blip r:embed="rId12">
            <a:duotone>
              <a:prstClr val="black"/>
              <a:schemeClr val="tx2">
                <a:lumMod val="20000"/>
                <a:lumOff val="80000"/>
                <a:tint val="45000"/>
                <a:satMod val="400000"/>
              </a:schemeClr>
            </a:duotone>
            <a:extLst>
              <a:ext uri="{BEBA8EAE-BF5A-486C-A8C5-ECC9F3942E4B}">
                <a14:imgProps xmlns:a14="http://schemas.microsoft.com/office/drawing/2010/main">
                  <a14:imgLayer r:embed="rId13">
                    <a14:imgEffect>
                      <a14:brightnessContrast bright="20000"/>
                    </a14:imgEffect>
                  </a14:imgLayer>
                </a14:imgProps>
              </a:ext>
            </a:extLst>
          </a:blip>
          <a:stretch>
            <a:fillRect/>
          </a:stretch>
        </p:blipFill>
        <p:spPr>
          <a:xfrm>
            <a:off x="9890681" y="5724024"/>
            <a:ext cx="486051" cy="486051"/>
          </a:xfrm>
          <a:prstGeom prst="ellipse">
            <a:avLst/>
          </a:prstGeom>
        </p:spPr>
      </p:pic>
      <p:pic>
        <p:nvPicPr>
          <p:cNvPr id="4" name="그림 5" descr="모자이(가) 표시된 사진&#10;&#10;자동 생성된 설명">
            <a:extLst>
              <a:ext uri="{FF2B5EF4-FFF2-40B4-BE49-F238E27FC236}">
                <a16:creationId xmlns:a16="http://schemas.microsoft.com/office/drawing/2014/main" id="{1E9BE3B5-7C7D-4E88-B095-AA2C2787F404}"/>
              </a:ext>
            </a:extLst>
          </p:cNvPr>
          <p:cNvPicPr>
            <a:picLocks noChangeAspect="1"/>
          </p:cNvPicPr>
          <p:nvPr/>
        </p:nvPicPr>
        <p:blipFill rotWithShape="1">
          <a:blip r:embed="rId14">
            <a:grayscl/>
          </a:blip>
          <a:srcRect l="5164" t="9055" r="5923" b="5727"/>
          <a:stretch/>
        </p:blipFill>
        <p:spPr>
          <a:xfrm>
            <a:off x="4227329" y="5735206"/>
            <a:ext cx="462446" cy="468798"/>
          </a:xfrm>
          <a:prstGeom prst="ellipse">
            <a:avLst/>
          </a:prstGeom>
          <a:ln w="6350" cap="rnd">
            <a:noFill/>
          </a:ln>
          <a:effectLst>
            <a:outerShdw blurRad="381000" dist="292100" dir="5400000" sx="-80000" sy="-18000" rotWithShape="0">
              <a:srgbClr val="000000">
                <a:alpha val="22000"/>
              </a:srgbClr>
            </a:outerShdw>
          </a:effectLst>
        </p:spPr>
      </p:pic>
    </p:spTree>
    <p:extLst>
      <p:ext uri="{BB962C8B-B14F-4D97-AF65-F5344CB8AC3E}">
        <p14:creationId xmlns:p14="http://schemas.microsoft.com/office/powerpoint/2010/main" val="330862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2000"/>
                                        <p:tgtEl>
                                          <p:spTgt spid="96"/>
                                        </p:tgtEl>
                                      </p:cBhvr>
                                    </p:animEffect>
                                    <p:anim calcmode="lin" valueType="num">
                                      <p:cBhvr>
                                        <p:cTn id="8" dur="2000" fill="hold"/>
                                        <p:tgtEl>
                                          <p:spTgt spid="96"/>
                                        </p:tgtEl>
                                        <p:attrNameLst>
                                          <p:attrName>ppt_x</p:attrName>
                                        </p:attrNameLst>
                                      </p:cBhvr>
                                      <p:tavLst>
                                        <p:tav tm="0">
                                          <p:val>
                                            <p:strVal val="#ppt_x"/>
                                          </p:val>
                                        </p:tav>
                                        <p:tav tm="100000">
                                          <p:val>
                                            <p:strVal val="#ppt_x"/>
                                          </p:val>
                                        </p:tav>
                                      </p:tavLst>
                                    </p:anim>
                                    <p:anim calcmode="lin" valueType="num">
                                      <p:cBhvr>
                                        <p:cTn id="9" dur="1800" decel="100000" fill="hold"/>
                                        <p:tgtEl>
                                          <p:spTgt spid="96"/>
                                        </p:tgtEl>
                                        <p:attrNameLst>
                                          <p:attrName>ppt_y</p:attrName>
                                        </p:attrNameLst>
                                      </p:cBhvr>
                                      <p:tavLst>
                                        <p:tav tm="0">
                                          <p:val>
                                            <p:strVal val="#ppt_y+1"/>
                                          </p:val>
                                        </p:tav>
                                        <p:tav tm="100000">
                                          <p:val>
                                            <p:strVal val="#ppt_y-.03"/>
                                          </p:val>
                                        </p:tav>
                                      </p:tavLst>
                                    </p:anim>
                                    <p:anim calcmode="lin" valueType="num">
                                      <p:cBhvr>
                                        <p:cTn id="10" dur="200" accel="100000" fill="hold">
                                          <p:stCondLst>
                                            <p:cond delay="1800"/>
                                          </p:stCondLst>
                                        </p:cTn>
                                        <p:tgtEl>
                                          <p:spTgt spid="96"/>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0"/>
                                        <p:tgtEl>
                                          <p:spTgt spid="5"/>
                                        </p:tgtEl>
                                      </p:cBhvr>
                                    </p:animEffect>
                                    <p:anim calcmode="lin" valueType="num">
                                      <p:cBhvr>
                                        <p:cTn id="14" dur="2000" fill="hold"/>
                                        <p:tgtEl>
                                          <p:spTgt spid="5"/>
                                        </p:tgtEl>
                                        <p:attrNameLst>
                                          <p:attrName>ppt_x</p:attrName>
                                        </p:attrNameLst>
                                      </p:cBhvr>
                                      <p:tavLst>
                                        <p:tav tm="0">
                                          <p:val>
                                            <p:strVal val="#ppt_x"/>
                                          </p:val>
                                        </p:tav>
                                        <p:tav tm="100000">
                                          <p:val>
                                            <p:strVal val="#ppt_x"/>
                                          </p:val>
                                        </p:tav>
                                      </p:tavLst>
                                    </p:anim>
                                    <p:anim calcmode="lin" valueType="num">
                                      <p:cBhvr>
                                        <p:cTn id="15" dur="1800" decel="100000" fill="hold"/>
                                        <p:tgtEl>
                                          <p:spTgt spid="5"/>
                                        </p:tgtEl>
                                        <p:attrNameLst>
                                          <p:attrName>ppt_y</p:attrName>
                                        </p:attrNameLst>
                                      </p:cBhvr>
                                      <p:tavLst>
                                        <p:tav tm="0">
                                          <p:val>
                                            <p:strVal val="#ppt_y+1"/>
                                          </p:val>
                                        </p:tav>
                                        <p:tav tm="100000">
                                          <p:val>
                                            <p:strVal val="#ppt_y-.03"/>
                                          </p:val>
                                        </p:tav>
                                      </p:tavLst>
                                    </p:anim>
                                    <p:anim calcmode="lin" valueType="num">
                                      <p:cBhvr>
                                        <p:cTn id="16" dur="200" accel="100000" fill="hold">
                                          <p:stCondLst>
                                            <p:cond delay="1800"/>
                                          </p:stCondLst>
                                        </p:cTn>
                                        <p:tgtEl>
                                          <p:spTgt spid="5"/>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2000"/>
                                        <p:tgtEl>
                                          <p:spTgt spid="40"/>
                                        </p:tgtEl>
                                      </p:cBhvr>
                                    </p:animEffect>
                                    <p:anim calcmode="lin" valueType="num">
                                      <p:cBhvr>
                                        <p:cTn id="20" dur="2000" fill="hold"/>
                                        <p:tgtEl>
                                          <p:spTgt spid="40"/>
                                        </p:tgtEl>
                                        <p:attrNameLst>
                                          <p:attrName>ppt_x</p:attrName>
                                        </p:attrNameLst>
                                      </p:cBhvr>
                                      <p:tavLst>
                                        <p:tav tm="0">
                                          <p:val>
                                            <p:strVal val="#ppt_x"/>
                                          </p:val>
                                        </p:tav>
                                        <p:tav tm="100000">
                                          <p:val>
                                            <p:strVal val="#ppt_x"/>
                                          </p:val>
                                        </p:tav>
                                      </p:tavLst>
                                    </p:anim>
                                    <p:anim calcmode="lin" valueType="num">
                                      <p:cBhvr>
                                        <p:cTn id="21" dur="1800" decel="100000" fill="hold"/>
                                        <p:tgtEl>
                                          <p:spTgt spid="40"/>
                                        </p:tgtEl>
                                        <p:attrNameLst>
                                          <p:attrName>ppt_y</p:attrName>
                                        </p:attrNameLst>
                                      </p:cBhvr>
                                      <p:tavLst>
                                        <p:tav tm="0">
                                          <p:val>
                                            <p:strVal val="#ppt_y+1"/>
                                          </p:val>
                                        </p:tav>
                                        <p:tav tm="100000">
                                          <p:val>
                                            <p:strVal val="#ppt_y-.03"/>
                                          </p:val>
                                        </p:tav>
                                      </p:tavLst>
                                    </p:anim>
                                    <p:anim calcmode="lin" valueType="num">
                                      <p:cBhvr>
                                        <p:cTn id="22" dur="200" accel="100000" fill="hold">
                                          <p:stCondLst>
                                            <p:cond delay="1800"/>
                                          </p:stCondLst>
                                        </p:cTn>
                                        <p:tgtEl>
                                          <p:spTgt spid="40"/>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250"/>
                                  </p:stCondLst>
                                  <p:childTnLst>
                                    <p:set>
                                      <p:cBhvr>
                                        <p:cTn id="24" dur="1" fill="hold">
                                          <p:stCondLst>
                                            <p:cond delay="0"/>
                                          </p:stCondLst>
                                        </p:cTn>
                                        <p:tgtEl>
                                          <p:spTgt spid="98"/>
                                        </p:tgtEl>
                                        <p:attrNameLst>
                                          <p:attrName>style.visibility</p:attrName>
                                        </p:attrNameLst>
                                      </p:cBhvr>
                                      <p:to>
                                        <p:strVal val="visible"/>
                                      </p:to>
                                    </p:set>
                                    <p:animEffect transition="in" filter="fade">
                                      <p:cBhvr>
                                        <p:cTn id="25" dur="2000"/>
                                        <p:tgtEl>
                                          <p:spTgt spid="98"/>
                                        </p:tgtEl>
                                      </p:cBhvr>
                                    </p:animEffect>
                                    <p:anim calcmode="lin" valueType="num">
                                      <p:cBhvr>
                                        <p:cTn id="26" dur="2000" fill="hold"/>
                                        <p:tgtEl>
                                          <p:spTgt spid="98"/>
                                        </p:tgtEl>
                                        <p:attrNameLst>
                                          <p:attrName>ppt_x</p:attrName>
                                        </p:attrNameLst>
                                      </p:cBhvr>
                                      <p:tavLst>
                                        <p:tav tm="0">
                                          <p:val>
                                            <p:strVal val="#ppt_x"/>
                                          </p:val>
                                        </p:tav>
                                        <p:tav tm="100000">
                                          <p:val>
                                            <p:strVal val="#ppt_x"/>
                                          </p:val>
                                        </p:tav>
                                      </p:tavLst>
                                    </p:anim>
                                    <p:anim calcmode="lin" valueType="num">
                                      <p:cBhvr>
                                        <p:cTn id="27" dur="1800" decel="100000" fill="hold"/>
                                        <p:tgtEl>
                                          <p:spTgt spid="98"/>
                                        </p:tgtEl>
                                        <p:attrNameLst>
                                          <p:attrName>ppt_y</p:attrName>
                                        </p:attrNameLst>
                                      </p:cBhvr>
                                      <p:tavLst>
                                        <p:tav tm="0">
                                          <p:val>
                                            <p:strVal val="#ppt_y+1"/>
                                          </p:val>
                                        </p:tav>
                                        <p:tav tm="100000">
                                          <p:val>
                                            <p:strVal val="#ppt_y-.03"/>
                                          </p:val>
                                        </p:tav>
                                      </p:tavLst>
                                    </p:anim>
                                    <p:anim calcmode="lin" valueType="num">
                                      <p:cBhvr>
                                        <p:cTn id="28" dur="200" accel="100000" fill="hold">
                                          <p:stCondLst>
                                            <p:cond delay="1800"/>
                                          </p:stCondLst>
                                        </p:cTn>
                                        <p:tgtEl>
                                          <p:spTgt spid="98"/>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2000"/>
                                        <p:tgtEl>
                                          <p:spTgt spid="8"/>
                                        </p:tgtEl>
                                      </p:cBhvr>
                                    </p:animEffect>
                                    <p:anim calcmode="lin" valueType="num">
                                      <p:cBhvr>
                                        <p:cTn id="32" dur="2000" fill="hold"/>
                                        <p:tgtEl>
                                          <p:spTgt spid="8"/>
                                        </p:tgtEl>
                                        <p:attrNameLst>
                                          <p:attrName>ppt_x</p:attrName>
                                        </p:attrNameLst>
                                      </p:cBhvr>
                                      <p:tavLst>
                                        <p:tav tm="0">
                                          <p:val>
                                            <p:strVal val="#ppt_x"/>
                                          </p:val>
                                        </p:tav>
                                        <p:tav tm="100000">
                                          <p:val>
                                            <p:strVal val="#ppt_x"/>
                                          </p:val>
                                        </p:tav>
                                      </p:tavLst>
                                    </p:anim>
                                    <p:anim calcmode="lin" valueType="num">
                                      <p:cBhvr>
                                        <p:cTn id="33" dur="1800" decel="100000" fill="hold"/>
                                        <p:tgtEl>
                                          <p:spTgt spid="8"/>
                                        </p:tgtEl>
                                        <p:attrNameLst>
                                          <p:attrName>ppt_y</p:attrName>
                                        </p:attrNameLst>
                                      </p:cBhvr>
                                      <p:tavLst>
                                        <p:tav tm="0">
                                          <p:val>
                                            <p:strVal val="#ppt_y+1"/>
                                          </p:val>
                                        </p:tav>
                                        <p:tav tm="100000">
                                          <p:val>
                                            <p:strVal val="#ppt_y-.03"/>
                                          </p:val>
                                        </p:tav>
                                      </p:tavLst>
                                    </p:anim>
                                    <p:anim calcmode="lin" valueType="num">
                                      <p:cBhvr>
                                        <p:cTn id="34" dur="200" accel="100000" fill="hold">
                                          <p:stCondLst>
                                            <p:cond delay="1800"/>
                                          </p:stCondLst>
                                        </p:cTn>
                                        <p:tgtEl>
                                          <p:spTgt spid="8"/>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2000"/>
                                        <p:tgtEl>
                                          <p:spTgt spid="48"/>
                                        </p:tgtEl>
                                      </p:cBhvr>
                                    </p:animEffect>
                                    <p:anim calcmode="lin" valueType="num">
                                      <p:cBhvr>
                                        <p:cTn id="38" dur="2000" fill="hold"/>
                                        <p:tgtEl>
                                          <p:spTgt spid="48"/>
                                        </p:tgtEl>
                                        <p:attrNameLst>
                                          <p:attrName>ppt_x</p:attrName>
                                        </p:attrNameLst>
                                      </p:cBhvr>
                                      <p:tavLst>
                                        <p:tav tm="0">
                                          <p:val>
                                            <p:strVal val="#ppt_x"/>
                                          </p:val>
                                        </p:tav>
                                        <p:tav tm="100000">
                                          <p:val>
                                            <p:strVal val="#ppt_x"/>
                                          </p:val>
                                        </p:tav>
                                      </p:tavLst>
                                    </p:anim>
                                    <p:anim calcmode="lin" valueType="num">
                                      <p:cBhvr>
                                        <p:cTn id="39" dur="1800" decel="100000" fill="hold"/>
                                        <p:tgtEl>
                                          <p:spTgt spid="48"/>
                                        </p:tgtEl>
                                        <p:attrNameLst>
                                          <p:attrName>ppt_y</p:attrName>
                                        </p:attrNameLst>
                                      </p:cBhvr>
                                      <p:tavLst>
                                        <p:tav tm="0">
                                          <p:val>
                                            <p:strVal val="#ppt_y+1"/>
                                          </p:val>
                                        </p:tav>
                                        <p:tav tm="100000">
                                          <p:val>
                                            <p:strVal val="#ppt_y-.03"/>
                                          </p:val>
                                        </p:tav>
                                      </p:tavLst>
                                    </p:anim>
                                    <p:anim calcmode="lin" valueType="num">
                                      <p:cBhvr>
                                        <p:cTn id="40" dur="200" accel="100000" fill="hold">
                                          <p:stCondLst>
                                            <p:cond delay="1800"/>
                                          </p:stCondLst>
                                        </p:cTn>
                                        <p:tgtEl>
                                          <p:spTgt spid="48"/>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500"/>
                                  </p:stCondLst>
                                  <p:childTnLst>
                                    <p:set>
                                      <p:cBhvr>
                                        <p:cTn id="42" dur="1" fill="hold">
                                          <p:stCondLst>
                                            <p:cond delay="0"/>
                                          </p:stCondLst>
                                        </p:cTn>
                                        <p:tgtEl>
                                          <p:spTgt spid="100"/>
                                        </p:tgtEl>
                                        <p:attrNameLst>
                                          <p:attrName>style.visibility</p:attrName>
                                        </p:attrNameLst>
                                      </p:cBhvr>
                                      <p:to>
                                        <p:strVal val="visible"/>
                                      </p:to>
                                    </p:set>
                                    <p:animEffect transition="in" filter="fade">
                                      <p:cBhvr>
                                        <p:cTn id="43" dur="2000"/>
                                        <p:tgtEl>
                                          <p:spTgt spid="100"/>
                                        </p:tgtEl>
                                      </p:cBhvr>
                                    </p:animEffect>
                                    <p:anim calcmode="lin" valueType="num">
                                      <p:cBhvr>
                                        <p:cTn id="44" dur="2000" fill="hold"/>
                                        <p:tgtEl>
                                          <p:spTgt spid="100"/>
                                        </p:tgtEl>
                                        <p:attrNameLst>
                                          <p:attrName>ppt_x</p:attrName>
                                        </p:attrNameLst>
                                      </p:cBhvr>
                                      <p:tavLst>
                                        <p:tav tm="0">
                                          <p:val>
                                            <p:strVal val="#ppt_x"/>
                                          </p:val>
                                        </p:tav>
                                        <p:tav tm="100000">
                                          <p:val>
                                            <p:strVal val="#ppt_x"/>
                                          </p:val>
                                        </p:tav>
                                      </p:tavLst>
                                    </p:anim>
                                    <p:anim calcmode="lin" valueType="num">
                                      <p:cBhvr>
                                        <p:cTn id="45" dur="1800" decel="100000" fill="hold"/>
                                        <p:tgtEl>
                                          <p:spTgt spid="100"/>
                                        </p:tgtEl>
                                        <p:attrNameLst>
                                          <p:attrName>ppt_y</p:attrName>
                                        </p:attrNameLst>
                                      </p:cBhvr>
                                      <p:tavLst>
                                        <p:tav tm="0">
                                          <p:val>
                                            <p:strVal val="#ppt_y+1"/>
                                          </p:val>
                                        </p:tav>
                                        <p:tav tm="100000">
                                          <p:val>
                                            <p:strVal val="#ppt_y-.03"/>
                                          </p:val>
                                        </p:tav>
                                      </p:tavLst>
                                    </p:anim>
                                    <p:anim calcmode="lin" valueType="num">
                                      <p:cBhvr>
                                        <p:cTn id="46" dur="200" accel="100000" fill="hold">
                                          <p:stCondLst>
                                            <p:cond delay="1800"/>
                                          </p:stCondLst>
                                        </p:cTn>
                                        <p:tgtEl>
                                          <p:spTgt spid="100"/>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2000"/>
                                        <p:tgtEl>
                                          <p:spTgt spid="9"/>
                                        </p:tgtEl>
                                      </p:cBhvr>
                                    </p:animEffect>
                                    <p:anim calcmode="lin" valueType="num">
                                      <p:cBhvr>
                                        <p:cTn id="50" dur="2000" fill="hold"/>
                                        <p:tgtEl>
                                          <p:spTgt spid="9"/>
                                        </p:tgtEl>
                                        <p:attrNameLst>
                                          <p:attrName>ppt_x</p:attrName>
                                        </p:attrNameLst>
                                      </p:cBhvr>
                                      <p:tavLst>
                                        <p:tav tm="0">
                                          <p:val>
                                            <p:strVal val="#ppt_x"/>
                                          </p:val>
                                        </p:tav>
                                        <p:tav tm="100000">
                                          <p:val>
                                            <p:strVal val="#ppt_x"/>
                                          </p:val>
                                        </p:tav>
                                      </p:tavLst>
                                    </p:anim>
                                    <p:anim calcmode="lin" valueType="num">
                                      <p:cBhvr>
                                        <p:cTn id="51" dur="1800" decel="100000" fill="hold"/>
                                        <p:tgtEl>
                                          <p:spTgt spid="9"/>
                                        </p:tgtEl>
                                        <p:attrNameLst>
                                          <p:attrName>ppt_y</p:attrName>
                                        </p:attrNameLst>
                                      </p:cBhvr>
                                      <p:tavLst>
                                        <p:tav tm="0">
                                          <p:val>
                                            <p:strVal val="#ppt_y+1"/>
                                          </p:val>
                                        </p:tav>
                                        <p:tav tm="100000">
                                          <p:val>
                                            <p:strVal val="#ppt_y-.03"/>
                                          </p:val>
                                        </p:tav>
                                      </p:tavLst>
                                    </p:anim>
                                    <p:anim calcmode="lin" valueType="num">
                                      <p:cBhvr>
                                        <p:cTn id="52" dur="200" accel="100000" fill="hold">
                                          <p:stCondLst>
                                            <p:cond delay="1800"/>
                                          </p:stCondLst>
                                        </p:cTn>
                                        <p:tgtEl>
                                          <p:spTgt spid="9"/>
                                        </p:tgtEl>
                                        <p:attrNameLst>
                                          <p:attrName>ppt_y</p:attrName>
                                        </p:attrNameLst>
                                      </p:cBhvr>
                                      <p:tavLst>
                                        <p:tav tm="0">
                                          <p:val>
                                            <p:strVal val="#ppt_y-.03"/>
                                          </p:val>
                                        </p:tav>
                                        <p:tav tm="100000">
                                          <p:val>
                                            <p:strVal val="#ppt_y"/>
                                          </p:val>
                                        </p:tav>
                                      </p:tavLst>
                                    </p:anim>
                                  </p:childTnLst>
                                </p:cTn>
                              </p:par>
                              <p:par>
                                <p:cTn id="53" presetID="37" presetClass="entr" presetSubtype="0" fill="hold" nodeType="with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fade">
                                      <p:cBhvr>
                                        <p:cTn id="55" dur="2000"/>
                                        <p:tgtEl>
                                          <p:spTgt spid="64"/>
                                        </p:tgtEl>
                                      </p:cBhvr>
                                    </p:animEffect>
                                    <p:anim calcmode="lin" valueType="num">
                                      <p:cBhvr>
                                        <p:cTn id="56" dur="2000" fill="hold"/>
                                        <p:tgtEl>
                                          <p:spTgt spid="64"/>
                                        </p:tgtEl>
                                        <p:attrNameLst>
                                          <p:attrName>ppt_x</p:attrName>
                                        </p:attrNameLst>
                                      </p:cBhvr>
                                      <p:tavLst>
                                        <p:tav tm="0">
                                          <p:val>
                                            <p:strVal val="#ppt_x"/>
                                          </p:val>
                                        </p:tav>
                                        <p:tav tm="100000">
                                          <p:val>
                                            <p:strVal val="#ppt_x"/>
                                          </p:val>
                                        </p:tav>
                                      </p:tavLst>
                                    </p:anim>
                                    <p:anim calcmode="lin" valueType="num">
                                      <p:cBhvr>
                                        <p:cTn id="57" dur="1800" decel="100000" fill="hold"/>
                                        <p:tgtEl>
                                          <p:spTgt spid="64"/>
                                        </p:tgtEl>
                                        <p:attrNameLst>
                                          <p:attrName>ppt_y</p:attrName>
                                        </p:attrNameLst>
                                      </p:cBhvr>
                                      <p:tavLst>
                                        <p:tav tm="0">
                                          <p:val>
                                            <p:strVal val="#ppt_y+1"/>
                                          </p:val>
                                        </p:tav>
                                        <p:tav tm="100000">
                                          <p:val>
                                            <p:strVal val="#ppt_y-.03"/>
                                          </p:val>
                                        </p:tav>
                                      </p:tavLst>
                                    </p:anim>
                                    <p:anim calcmode="lin" valueType="num">
                                      <p:cBhvr>
                                        <p:cTn id="58" dur="200" accel="100000" fill="hold">
                                          <p:stCondLst>
                                            <p:cond delay="1800"/>
                                          </p:stCondLst>
                                        </p:cTn>
                                        <p:tgtEl>
                                          <p:spTgt spid="64"/>
                                        </p:tgtEl>
                                        <p:attrNameLst>
                                          <p:attrName>ppt_y</p:attrName>
                                        </p:attrNameLst>
                                      </p:cBhvr>
                                      <p:tavLst>
                                        <p:tav tm="0">
                                          <p:val>
                                            <p:strVal val="#ppt_y-.03"/>
                                          </p:val>
                                        </p:tav>
                                        <p:tav tm="100000">
                                          <p:val>
                                            <p:strVal val="#ppt_y"/>
                                          </p:val>
                                        </p:tav>
                                      </p:tavLst>
                                    </p:anim>
                                  </p:childTnLst>
                                </p:cTn>
                              </p:par>
                              <p:par>
                                <p:cTn id="59" presetID="37" presetClass="entr" presetSubtype="0" fill="hold" nodeType="withEffect">
                                  <p:stCondLst>
                                    <p:cond delay="750"/>
                                  </p:stCondLst>
                                  <p:childTnLst>
                                    <p:set>
                                      <p:cBhvr>
                                        <p:cTn id="60" dur="1" fill="hold">
                                          <p:stCondLst>
                                            <p:cond delay="0"/>
                                          </p:stCondLst>
                                        </p:cTn>
                                        <p:tgtEl>
                                          <p:spTgt spid="102"/>
                                        </p:tgtEl>
                                        <p:attrNameLst>
                                          <p:attrName>style.visibility</p:attrName>
                                        </p:attrNameLst>
                                      </p:cBhvr>
                                      <p:to>
                                        <p:strVal val="visible"/>
                                      </p:to>
                                    </p:set>
                                    <p:animEffect transition="in" filter="fade">
                                      <p:cBhvr>
                                        <p:cTn id="61" dur="2000"/>
                                        <p:tgtEl>
                                          <p:spTgt spid="102"/>
                                        </p:tgtEl>
                                      </p:cBhvr>
                                    </p:animEffect>
                                    <p:anim calcmode="lin" valueType="num">
                                      <p:cBhvr>
                                        <p:cTn id="62" dur="2000" fill="hold"/>
                                        <p:tgtEl>
                                          <p:spTgt spid="102"/>
                                        </p:tgtEl>
                                        <p:attrNameLst>
                                          <p:attrName>ppt_x</p:attrName>
                                        </p:attrNameLst>
                                      </p:cBhvr>
                                      <p:tavLst>
                                        <p:tav tm="0">
                                          <p:val>
                                            <p:strVal val="#ppt_x"/>
                                          </p:val>
                                        </p:tav>
                                        <p:tav tm="100000">
                                          <p:val>
                                            <p:strVal val="#ppt_x"/>
                                          </p:val>
                                        </p:tav>
                                      </p:tavLst>
                                    </p:anim>
                                    <p:anim calcmode="lin" valueType="num">
                                      <p:cBhvr>
                                        <p:cTn id="63" dur="1800" decel="100000" fill="hold"/>
                                        <p:tgtEl>
                                          <p:spTgt spid="102"/>
                                        </p:tgtEl>
                                        <p:attrNameLst>
                                          <p:attrName>ppt_y</p:attrName>
                                        </p:attrNameLst>
                                      </p:cBhvr>
                                      <p:tavLst>
                                        <p:tav tm="0">
                                          <p:val>
                                            <p:strVal val="#ppt_y+1"/>
                                          </p:val>
                                        </p:tav>
                                        <p:tav tm="100000">
                                          <p:val>
                                            <p:strVal val="#ppt_y-.03"/>
                                          </p:val>
                                        </p:tav>
                                      </p:tavLst>
                                    </p:anim>
                                    <p:anim calcmode="lin" valueType="num">
                                      <p:cBhvr>
                                        <p:cTn id="64" dur="200" accel="100000" fill="hold">
                                          <p:stCondLst>
                                            <p:cond delay="1800"/>
                                          </p:stCondLst>
                                        </p:cTn>
                                        <p:tgtEl>
                                          <p:spTgt spid="102"/>
                                        </p:tgtEl>
                                        <p:attrNameLst>
                                          <p:attrName>ppt_y</p:attrName>
                                        </p:attrNameLst>
                                      </p:cBhvr>
                                      <p:tavLst>
                                        <p:tav tm="0">
                                          <p:val>
                                            <p:strVal val="#ppt_y-.03"/>
                                          </p:val>
                                        </p:tav>
                                        <p:tav tm="100000">
                                          <p:val>
                                            <p:strVal val="#ppt_y"/>
                                          </p:val>
                                        </p:tav>
                                      </p:tavLst>
                                    </p:anim>
                                  </p:childTnLst>
                                </p:cTn>
                              </p:par>
                              <p:par>
                                <p:cTn id="65" presetID="37" presetClass="entr" presetSubtype="0" fill="hold" grpId="0"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2000"/>
                                        <p:tgtEl>
                                          <p:spTgt spid="10"/>
                                        </p:tgtEl>
                                      </p:cBhvr>
                                    </p:animEffect>
                                    <p:anim calcmode="lin" valueType="num">
                                      <p:cBhvr>
                                        <p:cTn id="68" dur="2000" fill="hold"/>
                                        <p:tgtEl>
                                          <p:spTgt spid="10"/>
                                        </p:tgtEl>
                                        <p:attrNameLst>
                                          <p:attrName>ppt_x</p:attrName>
                                        </p:attrNameLst>
                                      </p:cBhvr>
                                      <p:tavLst>
                                        <p:tav tm="0">
                                          <p:val>
                                            <p:strVal val="#ppt_x"/>
                                          </p:val>
                                        </p:tav>
                                        <p:tav tm="100000">
                                          <p:val>
                                            <p:strVal val="#ppt_x"/>
                                          </p:val>
                                        </p:tav>
                                      </p:tavLst>
                                    </p:anim>
                                    <p:anim calcmode="lin" valueType="num">
                                      <p:cBhvr>
                                        <p:cTn id="69" dur="1800" decel="100000" fill="hold"/>
                                        <p:tgtEl>
                                          <p:spTgt spid="10"/>
                                        </p:tgtEl>
                                        <p:attrNameLst>
                                          <p:attrName>ppt_y</p:attrName>
                                        </p:attrNameLst>
                                      </p:cBhvr>
                                      <p:tavLst>
                                        <p:tav tm="0">
                                          <p:val>
                                            <p:strVal val="#ppt_y+1"/>
                                          </p:val>
                                        </p:tav>
                                        <p:tav tm="100000">
                                          <p:val>
                                            <p:strVal val="#ppt_y-.03"/>
                                          </p:val>
                                        </p:tav>
                                      </p:tavLst>
                                    </p:anim>
                                    <p:anim calcmode="lin" valueType="num">
                                      <p:cBhvr>
                                        <p:cTn id="70" dur="200" accel="100000" fill="hold">
                                          <p:stCondLst>
                                            <p:cond delay="1800"/>
                                          </p:stCondLst>
                                        </p:cTn>
                                        <p:tgtEl>
                                          <p:spTgt spid="10"/>
                                        </p:tgtEl>
                                        <p:attrNameLst>
                                          <p:attrName>ppt_y</p:attrName>
                                        </p:attrNameLst>
                                      </p:cBhvr>
                                      <p:tavLst>
                                        <p:tav tm="0">
                                          <p:val>
                                            <p:strVal val="#ppt_y-.03"/>
                                          </p:val>
                                        </p:tav>
                                        <p:tav tm="100000">
                                          <p:val>
                                            <p:strVal val="#ppt_y"/>
                                          </p:val>
                                        </p:tav>
                                      </p:tavLst>
                                    </p:anim>
                                  </p:childTnLst>
                                </p:cTn>
                              </p:par>
                              <p:par>
                                <p:cTn id="71" presetID="37" presetClass="entr" presetSubtype="0" fill="hold" nodeType="with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fade">
                                      <p:cBhvr>
                                        <p:cTn id="73" dur="2000"/>
                                        <p:tgtEl>
                                          <p:spTgt spid="56"/>
                                        </p:tgtEl>
                                      </p:cBhvr>
                                    </p:animEffect>
                                    <p:anim calcmode="lin" valueType="num">
                                      <p:cBhvr>
                                        <p:cTn id="74" dur="2000" fill="hold"/>
                                        <p:tgtEl>
                                          <p:spTgt spid="56"/>
                                        </p:tgtEl>
                                        <p:attrNameLst>
                                          <p:attrName>ppt_x</p:attrName>
                                        </p:attrNameLst>
                                      </p:cBhvr>
                                      <p:tavLst>
                                        <p:tav tm="0">
                                          <p:val>
                                            <p:strVal val="#ppt_x"/>
                                          </p:val>
                                        </p:tav>
                                        <p:tav tm="100000">
                                          <p:val>
                                            <p:strVal val="#ppt_x"/>
                                          </p:val>
                                        </p:tav>
                                      </p:tavLst>
                                    </p:anim>
                                    <p:anim calcmode="lin" valueType="num">
                                      <p:cBhvr>
                                        <p:cTn id="75" dur="1800" decel="100000" fill="hold"/>
                                        <p:tgtEl>
                                          <p:spTgt spid="56"/>
                                        </p:tgtEl>
                                        <p:attrNameLst>
                                          <p:attrName>ppt_y</p:attrName>
                                        </p:attrNameLst>
                                      </p:cBhvr>
                                      <p:tavLst>
                                        <p:tav tm="0">
                                          <p:val>
                                            <p:strVal val="#ppt_y+1"/>
                                          </p:val>
                                        </p:tav>
                                        <p:tav tm="100000">
                                          <p:val>
                                            <p:strVal val="#ppt_y-.03"/>
                                          </p:val>
                                        </p:tav>
                                      </p:tavLst>
                                    </p:anim>
                                    <p:anim calcmode="lin" valueType="num">
                                      <p:cBhvr>
                                        <p:cTn id="76" dur="200" accel="100000" fill="hold">
                                          <p:stCondLst>
                                            <p:cond delay="1800"/>
                                          </p:stCondLst>
                                        </p:cTn>
                                        <p:tgtEl>
                                          <p:spTgt spid="5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Lst>
  </p:timing>
</p:sld>
</file>

<file path=ppt/theme/theme1.xml><?xml version="1.0" encoding="utf-8"?>
<a:theme xmlns:a="http://schemas.openxmlformats.org/drawingml/2006/main" name="Thème Office">
  <a:themeElements>
    <a:clrScheme name="Personnalisé 1">
      <a:dk1>
        <a:srgbClr val="000000"/>
      </a:dk1>
      <a:lt1>
        <a:srgbClr val="FFFFFF"/>
      </a:lt1>
      <a:dk2>
        <a:srgbClr val="8F9294"/>
      </a:dk2>
      <a:lt2>
        <a:srgbClr val="5F9ADD"/>
      </a:lt2>
      <a:accent1>
        <a:srgbClr val="2C6EB6"/>
      </a:accent1>
      <a:accent2>
        <a:srgbClr val="4A5A8A"/>
      </a:accent2>
      <a:accent3>
        <a:srgbClr val="001659"/>
      </a:accent3>
      <a:accent4>
        <a:srgbClr val="D84C3F"/>
      </a:accent4>
      <a:accent5>
        <a:srgbClr val="BC3E35"/>
      </a:accent5>
      <a:accent6>
        <a:srgbClr val="8EE5CE"/>
      </a:accent6>
      <a:hlink>
        <a:srgbClr val="F7B900"/>
      </a:hlink>
      <a:folHlink>
        <a:srgbClr val="ECA23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id="{75CD01CD-F7A8-5C48-8410-7DDB521C4A88}" vid="{3D542804-CBFB-A84D-9AD3-334200E0FF2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1567</Words>
  <Application>Microsoft Macintosh PowerPoint</Application>
  <PresentationFormat>Widescreen</PresentationFormat>
  <Paragraphs>290</Paragraphs>
  <Slides>9</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Wingdings</vt:lpstr>
      <vt:lpstr>Thème Office</vt:lpstr>
      <vt:lpstr>American Express Challenge 2020  Soyeong Bak, Dabeen Oh, Emmanuel Ren</vt:lpstr>
      <vt:lpstr>Table of Contents</vt:lpstr>
      <vt:lpstr>Business insights into the chatbots applied to the travel industry</vt:lpstr>
      <vt:lpstr>Chatbots can improve the customer experience at every stage of the travel</vt:lpstr>
      <vt:lpstr>What is Bidirectional Encoder Representations from Transformers (BERT)?</vt:lpstr>
      <vt:lpstr>Pre-training and fine-tuning process for travellers’ intent predictions</vt:lpstr>
      <vt:lpstr>Pre-training and fine-tuning process for travellers’ intent predictions</vt:lpstr>
      <vt:lpstr>The key components of our chatbot</vt:lpstr>
      <vt:lpstr>State-of-the-art models applied to travel recommendation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American Express Challenge 2020  Soyeong Bak, Dabeen Oh, Emmanuel Ren</dc:title>
  <dc:creator>Oh, Da</dc:creator>
  <cp:lastModifiedBy>Emmanuel Ren</cp:lastModifiedBy>
  <cp:revision>1</cp:revision>
  <dcterms:created xsi:type="dcterms:W3CDTF">2020-09-05T11:05:29Z</dcterms:created>
  <dcterms:modified xsi:type="dcterms:W3CDTF">2020-09-19T19:02:46Z</dcterms:modified>
</cp:coreProperties>
</file>